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6" r:id="rId3"/>
    <p:sldId id="277" r:id="rId4"/>
    <p:sldId id="257" r:id="rId5"/>
    <p:sldId id="268" r:id="rId6"/>
    <p:sldId id="285" r:id="rId7"/>
    <p:sldId id="278" r:id="rId8"/>
    <p:sldId id="258" r:id="rId9"/>
    <p:sldId id="260" r:id="rId10"/>
    <p:sldId id="264" r:id="rId11"/>
    <p:sldId id="281" r:id="rId12"/>
    <p:sldId id="262" r:id="rId13"/>
    <p:sldId id="261" r:id="rId14"/>
    <p:sldId id="263" r:id="rId15"/>
    <p:sldId id="267" r:id="rId16"/>
    <p:sldId id="275" r:id="rId17"/>
    <p:sldId id="276" r:id="rId18"/>
    <p:sldId id="279" r:id="rId19"/>
    <p:sldId id="280" r:id="rId20"/>
    <p:sldId id="283" r:id="rId21"/>
    <p:sldId id="282" r:id="rId22"/>
    <p:sldId id="284" r:id="rId23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E"/>
    <a:srgbClr val="03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8"/>
    <p:restoredTop sz="94672"/>
  </p:normalViewPr>
  <p:slideViewPr>
    <p:cSldViewPr snapToGrid="0">
      <p:cViewPr varScale="1">
        <p:scale>
          <a:sx n="112" d="100"/>
          <a:sy n="112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4F67A-AA98-534C-83F8-7087FDC807BA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6E7DD-6CB3-AD42-856B-6895BC43F0F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0928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6E7DD-6CB3-AD42-856B-6895BC43F0FA}" type="slidenum">
              <a:rPr lang="en-CZ" smtClean="0"/>
              <a:t>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1446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6E7DD-6CB3-AD42-856B-6895BC43F0FA}" type="slidenum">
              <a:rPr lang="en-CZ" smtClean="0"/>
              <a:t>10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8678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6E7DD-6CB3-AD42-856B-6895BC43F0FA}" type="slidenum">
              <a:rPr lang="en-CZ" smtClean="0"/>
              <a:t>16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54516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26EA-4826-B5E0-A9AD-674E79C9C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F68F1-798B-54FA-818B-187F022D2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070BC-2218-DEC0-1212-7EB22312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070B5-B886-4CA8-9578-BF97F06F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FC872-6A11-7FDB-FEE6-92003E1A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8178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2D5D-11E6-CF0B-6348-5A301A325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7CD65-F0B2-7045-41F3-51D2955DA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7EF9E-CB8F-FC8A-DDAA-69F1291A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F7C39-6AB7-66D2-301D-4762ECEC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D3274-C896-4B29-ABFB-34E330820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5542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97BB59-2666-C52F-0F5A-4F43EC513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1C1FA-6390-8A46-9C7F-8552512E7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8E5AD-4F92-CA22-BD13-3DA7F405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790BD-BAF8-06A9-086A-CD0347DD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93101-88A4-0037-46FD-D5710E7A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3969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496E-04B8-3A34-BFF8-792F1D94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8AE80-AAE5-E2DC-6BA0-3A232F99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57B2F-DDD5-7566-4065-20EE483A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6DC0-401D-1DBF-59CE-A7E4763C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091B6-2E64-D929-968A-75D66773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4475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B346-D186-386D-2010-687080B6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2B88C-87CB-4509-09FD-69E1B0C2E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135FD-0171-1CEC-368E-A2D9B7CC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3BF-AB1F-3ECC-ED90-8E6CDC70D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FFFBC-34F3-843C-D8D3-9806E90B3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3948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0900-FBFA-7D0C-ED7B-9983C655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9C575-0E71-5933-C3E9-288DA5359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83801-D153-9041-290C-326FA17E3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3EA99-059E-8EBB-AD12-48B26F6E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E1A1-CBFB-3489-6B03-8C3D6A99F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2AD5F-7777-365F-1AE4-7BA6E5A9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3332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8770-49A9-8650-DBE0-CA6F0D61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B0B7-23C8-5393-AC37-E1811C1C9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0BCFC-EE02-6183-F4AC-E0648982F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87C99E-0D16-BFE9-0A5C-E88F53FA5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77449-642B-D6C5-746B-4758A2255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15C838-6BFA-1692-CE4C-C232D907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029880-0B2B-CD9D-1545-8E7B7A069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6E45C-CD3B-999D-808C-57EADAC0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3722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3A62-DE27-14ED-E476-607964A16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4EB36A-4ABA-F0AF-986B-DF00253B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192D4-FF6A-D315-248F-19CA4CAB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146BE-0955-4610-A130-32EB7F3A3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09247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F149C5-F565-6184-9E8E-BA292C427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A09B5-354E-3C73-73F8-6C8CB313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2A7ED-30CD-D81E-2500-89B9136CF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1752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486D8-1DD2-901A-A877-67A20626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E66FF-FBA3-ABFF-062F-B856F36F5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C00B7-DE74-335E-968D-E222E8033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0F6F1-5D73-C416-22EE-88CB5E32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0D276-55AB-BEDE-8881-36853E4CA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B739A-A586-CD95-C536-768A5FE7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255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099F-8824-63E7-BD86-C25A2E568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9CF5FA-BBFF-29A0-26D3-2D3BB36CF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BD83A-24CE-034C-5B22-B6D42D7A1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0660F-4AE9-CB6D-146D-D65BB8EC1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C9DE-FF58-4AA6-F7DD-B41525AE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DFE0B-E7D3-4F63-092F-4224DF56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2741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FEF1A6-3F04-15B8-59F3-AAAED699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30999-48FC-09D4-4D8F-974D23DC7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FEF91-13DC-0AB9-F59E-AB0A715F3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754CF6-0748-0841-B11D-F8A8CDE55CEF}" type="datetimeFigureOut">
              <a:rPr lang="en-CZ" smtClean="0"/>
              <a:t>10.11.2025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3CFDE-49AD-A0D6-3CD5-C9AACD64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35850-0D23-0A51-8171-78E24DD28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56E3FB-7B28-474D-B7D9-D026DE31D10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6206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38/s41559-024-02586-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eep-Sea Anglerfish Surprises Researchers Near Ocean’s Surface">
            <a:extLst>
              <a:ext uri="{FF2B5EF4-FFF2-40B4-BE49-F238E27FC236}">
                <a16:creationId xmlns:a16="http://schemas.microsoft.com/office/drawing/2014/main" id="{F8879BD8-C28C-49A5-E082-DF4112CA4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eep-Sea Anglerfish Surprises Researchers Near Ocean’s Surface">
            <a:extLst>
              <a:ext uri="{FF2B5EF4-FFF2-40B4-BE49-F238E27FC236}">
                <a16:creationId xmlns:a16="http://schemas.microsoft.com/office/drawing/2014/main" id="{9A479555-7305-4AAD-DAF7-68BCF848E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999" y="-51853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33C6F-9302-6990-BB6E-FE074EA65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735" y="2418978"/>
            <a:ext cx="11684527" cy="1494263"/>
          </a:xfrm>
        </p:spPr>
        <p:txBody>
          <a:bodyPr anchor="ctr">
            <a:noAutofit/>
          </a:bodyPr>
          <a:lstStyle/>
          <a:p>
            <a:pPr algn="l"/>
            <a:r>
              <a:rPr lang="en-CZ" sz="12000" b="1" dirty="0">
                <a:solidFill>
                  <a:schemeClr val="bg1"/>
                </a:solidFill>
                <a:latin typeface="Sinhala MN" pitchFamily="2" charset="0"/>
              </a:rPr>
              <a:t>Gene         tika</a:t>
            </a:r>
          </a:p>
        </p:txBody>
      </p:sp>
    </p:spTree>
    <p:extLst>
      <p:ext uri="{BB962C8B-B14F-4D97-AF65-F5344CB8AC3E}">
        <p14:creationId xmlns:p14="http://schemas.microsoft.com/office/powerpoint/2010/main" val="2084570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g. 2">
            <a:extLst>
              <a:ext uri="{FF2B5EF4-FFF2-40B4-BE49-F238E27FC236}">
                <a16:creationId xmlns:a16="http://schemas.microsoft.com/office/drawing/2014/main" id="{EE981A3D-91DE-3D6B-686B-86208793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2192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E26561-14CF-62DF-336D-A99F85AE8AE5}"/>
              </a:ext>
            </a:extLst>
          </p:cNvPr>
          <p:cNvSpPr txBox="1"/>
          <p:nvPr/>
        </p:nvSpPr>
        <p:spPr>
          <a:xfrm>
            <a:off x="3606800" y="64505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</a:pP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4"/>
              </a:rPr>
              <a:t>https://doi.org/10.1038/s41559-024-02586-3</a:t>
            </a:r>
            <a:endParaRPr lang="en-GB" b="0" i="0" dirty="0">
              <a:solidFill>
                <a:srgbClr val="222222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778680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. 1">
            <a:extLst>
              <a:ext uri="{FF2B5EF4-FFF2-40B4-BE49-F238E27FC236}">
                <a16:creationId xmlns:a16="http://schemas.microsoft.com/office/drawing/2014/main" id="{ADBE0A86-D700-4592-7C3D-B137A094C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2703"/>
          <a:stretch>
            <a:fillRect/>
          </a:stretch>
        </p:blipFill>
        <p:spPr bwMode="auto">
          <a:xfrm>
            <a:off x="1682419" y="0"/>
            <a:ext cx="882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8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ACED72B-5D2D-2D1D-9C0F-7D366A0B4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525" y="0"/>
            <a:ext cx="6584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7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24D821F-D751-9172-2719-BA9D9AF0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650" y="0"/>
            <a:ext cx="8393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042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 4">
            <a:extLst>
              <a:ext uri="{FF2B5EF4-FFF2-40B4-BE49-F238E27FC236}">
                <a16:creationId xmlns:a16="http://schemas.microsoft.com/office/drawing/2014/main" id="{CBCFF88C-8A91-170B-C759-EEF2932A3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76"/>
          <a:stretch>
            <a:fillRect/>
          </a:stretch>
        </p:blipFill>
        <p:spPr bwMode="auto">
          <a:xfrm>
            <a:off x="2512682" y="-3891"/>
            <a:ext cx="7166635" cy="68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539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0FBD052-C644-878D-2C15-A622455C0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908743"/>
              </p:ext>
            </p:extLst>
          </p:nvPr>
        </p:nvGraphicFramePr>
        <p:xfrm>
          <a:off x="7325536" y="-11430"/>
          <a:ext cx="3326465" cy="5832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5293">
                  <a:extLst>
                    <a:ext uri="{9D8B030D-6E8A-4147-A177-3AD203B41FA5}">
                      <a16:colId xmlns:a16="http://schemas.microsoft.com/office/drawing/2014/main" val="874170487"/>
                    </a:ext>
                  </a:extLst>
                </a:gridCol>
                <a:gridCol w="665293">
                  <a:extLst>
                    <a:ext uri="{9D8B030D-6E8A-4147-A177-3AD203B41FA5}">
                      <a16:colId xmlns:a16="http://schemas.microsoft.com/office/drawing/2014/main" val="2750968320"/>
                    </a:ext>
                  </a:extLst>
                </a:gridCol>
                <a:gridCol w="665293">
                  <a:extLst>
                    <a:ext uri="{9D8B030D-6E8A-4147-A177-3AD203B41FA5}">
                      <a16:colId xmlns:a16="http://schemas.microsoft.com/office/drawing/2014/main" val="2257588685"/>
                    </a:ext>
                  </a:extLst>
                </a:gridCol>
                <a:gridCol w="665293">
                  <a:extLst>
                    <a:ext uri="{9D8B030D-6E8A-4147-A177-3AD203B41FA5}">
                      <a16:colId xmlns:a16="http://schemas.microsoft.com/office/drawing/2014/main" val="3946922049"/>
                    </a:ext>
                  </a:extLst>
                </a:gridCol>
                <a:gridCol w="665293">
                  <a:extLst>
                    <a:ext uri="{9D8B030D-6E8A-4147-A177-3AD203B41FA5}">
                      <a16:colId xmlns:a16="http://schemas.microsoft.com/office/drawing/2014/main" val="3720130656"/>
                    </a:ext>
                  </a:extLst>
                </a:gridCol>
              </a:tblGrid>
              <a:tr h="411228">
                <a:tc>
                  <a:txBody>
                    <a:bodyPr/>
                    <a:lstStyle/>
                    <a:p>
                      <a:pPr algn="ctr"/>
                      <a:r>
                        <a:rPr lang="en-CZ" dirty="0"/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dirty="0"/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dirty="0"/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dirty="0"/>
                        <a:t>4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Z" dirty="0"/>
                        <a:t>5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901731"/>
                  </a:ext>
                </a:extLst>
              </a:tr>
              <a:tr h="602336"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533841"/>
                  </a:ext>
                </a:extLst>
              </a:tr>
              <a:tr h="602336"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892720"/>
                  </a:ext>
                </a:extLst>
              </a:tr>
              <a:tr h="602336"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673658"/>
                  </a:ext>
                </a:extLst>
              </a:tr>
              <a:tr h="602336"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050599"/>
                  </a:ext>
                </a:extLst>
              </a:tr>
              <a:tr h="602336"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41253"/>
                  </a:ext>
                </a:extLst>
              </a:tr>
              <a:tr h="602336"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8337"/>
                  </a:ext>
                </a:extLst>
              </a:tr>
              <a:tr h="602336"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51055"/>
                  </a:ext>
                </a:extLst>
              </a:tr>
              <a:tr h="602336"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141028"/>
                  </a:ext>
                </a:extLst>
              </a:tr>
              <a:tr h="602336"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Z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941441"/>
                  </a:ext>
                </a:extLst>
              </a:tr>
            </a:tbl>
          </a:graphicData>
        </a:graphic>
      </p:graphicFrame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C7A43A8-681B-09A2-7CCA-478B2B414CAA}"/>
              </a:ext>
            </a:extLst>
          </p:cNvPr>
          <p:cNvGrpSpPr/>
          <p:nvPr/>
        </p:nvGrpSpPr>
        <p:grpSpPr>
          <a:xfrm>
            <a:off x="1301858" y="-11430"/>
            <a:ext cx="9182629" cy="5832252"/>
            <a:chOff x="1301858" y="-11430"/>
            <a:chExt cx="9182629" cy="5832252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4D54417-E743-3A8E-D51A-109083F9742E}"/>
                </a:ext>
              </a:extLst>
            </p:cNvPr>
            <p:cNvSpPr/>
            <p:nvPr/>
          </p:nvSpPr>
          <p:spPr>
            <a:xfrm>
              <a:off x="1301858" y="-11430"/>
              <a:ext cx="6023678" cy="5832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0695AA0-4868-3DD1-C311-326EC8DA65C9}"/>
                </a:ext>
              </a:extLst>
            </p:cNvPr>
            <p:cNvGrpSpPr/>
            <p:nvPr/>
          </p:nvGrpSpPr>
          <p:grpSpPr>
            <a:xfrm>
              <a:off x="1605085" y="434549"/>
              <a:ext cx="8879402" cy="5308007"/>
              <a:chOff x="1605085" y="434549"/>
              <a:chExt cx="8879402" cy="5308007"/>
            </a:xfrm>
          </p:grpSpPr>
          <p:pic>
            <p:nvPicPr>
              <p:cNvPr id="3" name="Picture 2" descr="A group of fish with different types of teeth&#10;&#10;AI-generated content may be incorrect.">
                <a:extLst>
                  <a:ext uri="{FF2B5EF4-FFF2-40B4-BE49-F238E27FC236}">
                    <a16:creationId xmlns:a16="http://schemas.microsoft.com/office/drawing/2014/main" id="{7E078F58-2D9E-C206-477F-08E147A5C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823857" y="949753"/>
                <a:ext cx="1417545" cy="431981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A452F55-01AE-B106-41C0-6769895AC6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2061" y="3053098"/>
                <a:ext cx="24590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5D87E1F-3368-FCBA-B16F-ED87649A8D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79549" y="3043954"/>
                <a:ext cx="12512" cy="14112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D3275CD-7B79-6AF2-D5E1-E291999CF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9549" y="4455185"/>
                <a:ext cx="81599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5B556B7-EB6C-29F7-8AEE-C7A6864805AB}"/>
                  </a:ext>
                </a:extLst>
              </p:cNvPr>
              <p:cNvGrpSpPr/>
              <p:nvPr/>
            </p:nvGrpSpPr>
            <p:grpSpPr>
              <a:xfrm>
                <a:off x="4099861" y="3671256"/>
                <a:ext cx="1651292" cy="1226102"/>
                <a:chOff x="4099861" y="3671256"/>
                <a:chExt cx="1651292" cy="1226102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F0877F83-E621-FF2A-7F7B-EB10AE36BC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08057" y="3976512"/>
                  <a:ext cx="0" cy="9208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5022AB80-518D-83C8-1E55-3E2A602718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57" y="3976512"/>
                  <a:ext cx="82709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3A669BCB-7252-0605-9739-25C3612216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9861" y="4897358"/>
                  <a:ext cx="165129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08D7600-A922-0ED8-9D95-2FC12C2F75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35155" y="3671256"/>
                  <a:ext cx="0" cy="61927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A4796D8A-7C51-76C8-112D-A9507662B0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5155" y="3671256"/>
                  <a:ext cx="81599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EEC1F77-5A06-EC85-3E45-AC33419B6A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5155" y="4290529"/>
                  <a:ext cx="81599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45F15DC-2904-4A52-5E44-CBDC760F9A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48573" y="3749848"/>
                <a:ext cx="8434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3AD55DB-1C86-34FC-2007-696228BD0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3327" y="1709481"/>
                <a:ext cx="1655168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2A8ECD7-9552-EF7F-0FE7-2E26178D34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3327" y="1700337"/>
                <a:ext cx="0" cy="20403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D2176E1-9BE9-BB88-DE6F-C6CEF53669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5085" y="2759059"/>
                <a:ext cx="8434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B697AC0-DD7B-7B03-3591-AA1A4BFE8B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5085" y="640116"/>
                <a:ext cx="0" cy="211894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14352F8-7C4D-CE1B-64D6-EFFE4B479E0C}"/>
                  </a:ext>
                </a:extLst>
              </p:cNvPr>
              <p:cNvGrpSpPr/>
              <p:nvPr/>
            </p:nvGrpSpPr>
            <p:grpSpPr>
              <a:xfrm flipV="1">
                <a:off x="4095545" y="1250342"/>
                <a:ext cx="1651292" cy="1226102"/>
                <a:chOff x="4099861" y="3671256"/>
                <a:chExt cx="1651292" cy="1226102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5DDCD782-49D5-5857-3A79-9054142AB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08057" y="3976512"/>
                  <a:ext cx="0" cy="9208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13FFB564-9A62-1EAC-AA5A-9A52893E37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57" y="3976512"/>
                  <a:ext cx="82709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A787EFB8-CD83-6921-5BEC-4DD6CF5036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9861" y="4897358"/>
                  <a:ext cx="165129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C29C889E-856B-8DD9-420E-3B310FC904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35155" y="3671256"/>
                  <a:ext cx="0" cy="61927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B652B9B1-20FC-8FDC-9085-CBDDE2DDC6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5155" y="3671256"/>
                  <a:ext cx="81599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CCE34E71-2BDF-19B1-C228-C6F14674A5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5155" y="4290529"/>
                  <a:ext cx="81599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4" name="Picture 2" descr="Fig. 2">
                <a:extLst>
                  <a:ext uri="{FF2B5EF4-FFF2-40B4-BE49-F238E27FC236}">
                    <a16:creationId xmlns:a16="http://schemas.microsoft.com/office/drawing/2014/main" id="{EA7D8665-3763-C446-D150-A6FED8025B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8721" y="434549"/>
                <a:ext cx="1000456" cy="41113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07F85CE-4A36-0215-5137-235FDEACF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5085" y="640116"/>
                <a:ext cx="413370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2" name="Picture 11" descr="A black text on a white background&#10;&#10;AI-generated content may be incorrect.">
                <a:extLst>
                  <a:ext uri="{FF2B5EF4-FFF2-40B4-BE49-F238E27FC236}">
                    <a16:creationId xmlns:a16="http://schemas.microsoft.com/office/drawing/2014/main" id="{E25AA74E-F02A-C4A2-8A59-35A9FE5E1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52871" y="767366"/>
                <a:ext cx="371474" cy="78316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A318468-C51F-9A83-89D5-3218A304E714}"/>
                  </a:ext>
                </a:extLst>
              </p:cNvPr>
              <p:cNvSpPr/>
              <p:nvPr/>
            </p:nvSpPr>
            <p:spPr>
              <a:xfrm>
                <a:off x="2251458" y="2564359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3127121-9DA3-1DF1-8F77-60A7CC47FDA0}"/>
                  </a:ext>
                </a:extLst>
              </p:cNvPr>
              <p:cNvSpPr/>
              <p:nvPr/>
            </p:nvSpPr>
            <p:spPr>
              <a:xfrm>
                <a:off x="1775629" y="256878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F75D48B-4C56-2ED9-7FEC-200401DD4BBC}"/>
                  </a:ext>
                </a:extLst>
              </p:cNvPr>
              <p:cNvSpPr/>
              <p:nvPr/>
            </p:nvSpPr>
            <p:spPr>
              <a:xfrm>
                <a:off x="5197349" y="2854772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683872E-DFF4-A5DC-9DE5-BE5F2336F2B0}"/>
                  </a:ext>
                </a:extLst>
              </p:cNvPr>
              <p:cNvSpPr/>
              <p:nvPr/>
            </p:nvSpPr>
            <p:spPr>
              <a:xfrm>
                <a:off x="4760170" y="3804902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17A5D65-4122-CB87-D165-D6FCDB6AE086}"/>
                  </a:ext>
                </a:extLst>
              </p:cNvPr>
              <p:cNvSpPr/>
              <p:nvPr/>
            </p:nvSpPr>
            <p:spPr>
              <a:xfrm>
                <a:off x="5174491" y="1074957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737612E-3302-74BE-43A3-3E0535B6D733}"/>
                  </a:ext>
                </a:extLst>
              </p:cNvPr>
              <p:cNvSpPr/>
              <p:nvPr/>
            </p:nvSpPr>
            <p:spPr>
              <a:xfrm>
                <a:off x="5183553" y="2292012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047814D-3152-515A-56C9-A6D0DDE3186A}"/>
                  </a:ext>
                </a:extLst>
              </p:cNvPr>
              <p:cNvSpPr/>
              <p:nvPr/>
            </p:nvSpPr>
            <p:spPr>
              <a:xfrm>
                <a:off x="7461479" y="1717362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D473C4B-FE06-3C64-DAEA-50CEF1ADC9D0}"/>
                  </a:ext>
                </a:extLst>
              </p:cNvPr>
              <p:cNvSpPr/>
              <p:nvPr/>
            </p:nvSpPr>
            <p:spPr>
              <a:xfrm>
                <a:off x="7461479" y="1112503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BA27A3-F749-C383-2876-57A72ECE5AAD}"/>
                  </a:ext>
                </a:extLst>
              </p:cNvPr>
              <p:cNvSpPr txBox="1"/>
              <p:nvPr/>
            </p:nvSpPr>
            <p:spPr>
              <a:xfrm>
                <a:off x="4760170" y="5373224"/>
                <a:ext cx="2394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Z" i="1" dirty="0"/>
                  <a:t>Neznámý organismus: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EE318A6-E30C-15E6-F753-4D13F795C54C}"/>
                  </a:ext>
                </a:extLst>
              </p:cNvPr>
              <p:cNvSpPr/>
              <p:nvPr/>
            </p:nvSpPr>
            <p:spPr>
              <a:xfrm>
                <a:off x="7461479" y="2322221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ADB3D26-9AF7-9149-3E3D-00C8803CA22E}"/>
                  </a:ext>
                </a:extLst>
              </p:cNvPr>
              <p:cNvSpPr/>
              <p:nvPr/>
            </p:nvSpPr>
            <p:spPr>
              <a:xfrm>
                <a:off x="7465549" y="2927080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A141371-63DF-285F-305F-0C7B7938055E}"/>
                  </a:ext>
                </a:extLst>
              </p:cNvPr>
              <p:cNvSpPr/>
              <p:nvPr/>
            </p:nvSpPr>
            <p:spPr>
              <a:xfrm>
                <a:off x="7470311" y="3531939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0972AA3-B1CD-17CB-CA58-BB02AA66EDA8}"/>
                  </a:ext>
                </a:extLst>
              </p:cNvPr>
              <p:cNvSpPr/>
              <p:nvPr/>
            </p:nvSpPr>
            <p:spPr>
              <a:xfrm>
                <a:off x="7461479" y="413679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15C7C12-BA64-5541-901F-FEF80D090C53}"/>
                  </a:ext>
                </a:extLst>
              </p:cNvPr>
              <p:cNvSpPr/>
              <p:nvPr/>
            </p:nvSpPr>
            <p:spPr>
              <a:xfrm>
                <a:off x="7461479" y="4741657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268B86A-8242-8475-8C7E-FB7BF418BEA8}"/>
                  </a:ext>
                </a:extLst>
              </p:cNvPr>
              <p:cNvSpPr/>
              <p:nvPr/>
            </p:nvSpPr>
            <p:spPr>
              <a:xfrm>
                <a:off x="7461479" y="5346513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32A8E18-210C-2FA3-D066-87F083DC3BFB}"/>
                  </a:ext>
                </a:extLst>
              </p:cNvPr>
              <p:cNvSpPr/>
              <p:nvPr/>
            </p:nvSpPr>
            <p:spPr>
              <a:xfrm>
                <a:off x="8129444" y="1112503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AD00D7D-7C8E-C8F4-6FD2-F8FEF834E19E}"/>
                  </a:ext>
                </a:extLst>
              </p:cNvPr>
              <p:cNvSpPr/>
              <p:nvPr/>
            </p:nvSpPr>
            <p:spPr>
              <a:xfrm>
                <a:off x="8129444" y="2332645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BE8A17A-36E0-4739-5850-89BADF5A7DFB}"/>
                  </a:ext>
                </a:extLst>
              </p:cNvPr>
              <p:cNvSpPr/>
              <p:nvPr/>
            </p:nvSpPr>
            <p:spPr>
              <a:xfrm>
                <a:off x="8792384" y="3572391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15F0C4B-DBAF-BE5A-B8BE-50C7B51C0676}"/>
                  </a:ext>
                </a:extLst>
              </p:cNvPr>
              <p:cNvSpPr/>
              <p:nvPr/>
            </p:nvSpPr>
            <p:spPr>
              <a:xfrm>
                <a:off x="8783552" y="4133389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F44E317-562A-7C6E-C697-9950DBF9C372}"/>
                  </a:ext>
                </a:extLst>
              </p:cNvPr>
              <p:cNvSpPr/>
              <p:nvPr/>
            </p:nvSpPr>
            <p:spPr>
              <a:xfrm>
                <a:off x="10124487" y="512234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75FBC77-D545-6F65-06CB-6E8CAF8B5A25}"/>
                  </a:ext>
                </a:extLst>
              </p:cNvPr>
              <p:cNvSpPr/>
              <p:nvPr/>
            </p:nvSpPr>
            <p:spPr>
              <a:xfrm>
                <a:off x="3939908" y="4260585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CA4B867-EB07-E616-8F4A-33D7BC51AE40}"/>
                  </a:ext>
                </a:extLst>
              </p:cNvPr>
              <p:cNvSpPr/>
              <p:nvPr/>
            </p:nvSpPr>
            <p:spPr>
              <a:xfrm>
                <a:off x="3112062" y="3558416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481BC44-E2F2-61CA-2EFD-5B89BA1E1048}"/>
                  </a:ext>
                </a:extLst>
              </p:cNvPr>
              <p:cNvSpPr/>
              <p:nvPr/>
            </p:nvSpPr>
            <p:spPr>
              <a:xfrm>
                <a:off x="3914656" y="1527116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72DC68B-8598-9AD0-2A85-37A19A13D4A1}"/>
                  </a:ext>
                </a:extLst>
              </p:cNvPr>
              <p:cNvSpPr/>
              <p:nvPr/>
            </p:nvSpPr>
            <p:spPr>
              <a:xfrm>
                <a:off x="5174491" y="1679901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46630EF-0069-5367-8888-102FCEE4AB66}"/>
                  </a:ext>
                </a:extLst>
              </p:cNvPr>
              <p:cNvSpPr/>
              <p:nvPr/>
            </p:nvSpPr>
            <p:spPr>
              <a:xfrm>
                <a:off x="5213262" y="470295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522ACF62-8178-C4A5-0E15-C08863CAE0E8}"/>
                  </a:ext>
                </a:extLst>
              </p:cNvPr>
              <p:cNvSpPr/>
              <p:nvPr/>
            </p:nvSpPr>
            <p:spPr>
              <a:xfrm>
                <a:off x="8129444" y="5346513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0B53ED4-E0A9-4F5B-B93E-05771957A529}"/>
                  </a:ext>
                </a:extLst>
              </p:cNvPr>
              <p:cNvSpPr/>
              <p:nvPr/>
            </p:nvSpPr>
            <p:spPr>
              <a:xfrm>
                <a:off x="9478945" y="1107280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7C2C7A5-1AA5-A2F1-6D61-B2B7E5B223C5}"/>
                  </a:ext>
                </a:extLst>
              </p:cNvPr>
              <p:cNvSpPr/>
              <p:nvPr/>
            </p:nvSpPr>
            <p:spPr>
              <a:xfrm>
                <a:off x="9478945" y="231699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B2B2F4B-E1BE-D227-49B8-70F74B6E575F}"/>
                  </a:ext>
                </a:extLst>
              </p:cNvPr>
              <p:cNvSpPr/>
              <p:nvPr/>
            </p:nvSpPr>
            <p:spPr>
              <a:xfrm>
                <a:off x="9487777" y="3526716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AC8EBB0-2D6D-3BAF-9AEA-C30DD253BBDF}"/>
                  </a:ext>
                </a:extLst>
              </p:cNvPr>
              <p:cNvSpPr/>
              <p:nvPr/>
            </p:nvSpPr>
            <p:spPr>
              <a:xfrm>
                <a:off x="9478945" y="4131575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8454D6C-E40A-752D-5869-2932ADC56C9D}"/>
                  </a:ext>
                </a:extLst>
              </p:cNvPr>
              <p:cNvSpPr/>
              <p:nvPr/>
            </p:nvSpPr>
            <p:spPr>
              <a:xfrm>
                <a:off x="9478945" y="4736434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2CFA8E7-1719-42C1-305F-0C404D433FB2}"/>
                  </a:ext>
                </a:extLst>
              </p:cNvPr>
              <p:cNvSpPr/>
              <p:nvPr/>
            </p:nvSpPr>
            <p:spPr>
              <a:xfrm>
                <a:off x="9478945" y="5341290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E07FFC5-5572-6D95-3D4D-1CA497B25174}"/>
                  </a:ext>
                </a:extLst>
              </p:cNvPr>
              <p:cNvSpPr/>
              <p:nvPr/>
            </p:nvSpPr>
            <p:spPr>
              <a:xfrm>
                <a:off x="9478945" y="512234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A652148-F481-200A-6132-A568B07CF868}"/>
              </a:ext>
            </a:extLst>
          </p:cNvPr>
          <p:cNvSpPr txBox="1"/>
          <p:nvPr/>
        </p:nvSpPr>
        <p:spPr>
          <a:xfrm>
            <a:off x="120200" y="4826675"/>
            <a:ext cx="38430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B</a:t>
            </a:r>
            <a:r>
              <a:rPr lang="en-CZ" dirty="0"/>
              <a:t>ioluminiscence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</a:t>
            </a:r>
            <a:r>
              <a:rPr lang="en-CZ" dirty="0"/>
              <a:t>amčí parazitismus</a:t>
            </a:r>
          </a:p>
          <a:p>
            <a:pPr marL="342900" indent="-342900">
              <a:buFont typeface="+mj-lt"/>
              <a:buAutoNum type="arabicPeriod"/>
            </a:pPr>
            <a:r>
              <a:rPr lang="en-CZ" dirty="0"/>
              <a:t>Spodní čelist výrazně předsunutá</a:t>
            </a:r>
          </a:p>
          <a:p>
            <a:pPr marL="342900" indent="-342900">
              <a:buFont typeface="+mj-lt"/>
              <a:buAutoNum type="arabicPeriod"/>
            </a:pPr>
            <a:r>
              <a:rPr lang="en-CZ" dirty="0"/>
              <a:t>Kulovitý tvar těla</a:t>
            </a:r>
          </a:p>
          <a:p>
            <a:pPr marL="342900" indent="-342900">
              <a:buFont typeface="+mj-lt"/>
              <a:buAutoNum type="arabicPeriod"/>
            </a:pPr>
            <a:r>
              <a:rPr lang="en-CZ" dirty="0"/>
              <a:t>Bentický výskyt</a:t>
            </a:r>
          </a:p>
          <a:p>
            <a:pPr marL="342900" indent="-342900">
              <a:buFont typeface="+mj-lt"/>
              <a:buAutoNum type="arabicPeriod"/>
            </a:pPr>
            <a:r>
              <a:rPr lang="en-CZ" dirty="0"/>
              <a:t>Ztráta kulovitého tvaru těla</a:t>
            </a:r>
          </a:p>
          <a:p>
            <a:pPr marL="342900" indent="-342900">
              <a:buFont typeface="+mj-lt"/>
              <a:buAutoNum type="arabicPeriod"/>
            </a:pPr>
            <a:r>
              <a:rPr lang="en-CZ" dirty="0"/>
              <a:t>Batypelagiální výskyt</a:t>
            </a:r>
          </a:p>
        </p:txBody>
      </p:sp>
    </p:spTree>
    <p:extLst>
      <p:ext uri="{BB962C8B-B14F-4D97-AF65-F5344CB8AC3E}">
        <p14:creationId xmlns:p14="http://schemas.microsoft.com/office/powerpoint/2010/main" val="2582898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5FFB888-844C-052C-6832-DBF379169A81}"/>
              </a:ext>
            </a:extLst>
          </p:cNvPr>
          <p:cNvGrpSpPr/>
          <p:nvPr/>
        </p:nvGrpSpPr>
        <p:grpSpPr>
          <a:xfrm>
            <a:off x="-70090" y="-856124"/>
            <a:ext cx="12283816" cy="7734187"/>
            <a:chOff x="-70090" y="-856124"/>
            <a:chExt cx="12283816" cy="7734187"/>
          </a:xfrm>
        </p:grpSpPr>
        <p:pic>
          <p:nvPicPr>
            <p:cNvPr id="16" name="Picture 15" descr="A fish with spikes on it&#10;&#10;AI-generated content may be incorrect.">
              <a:extLst>
                <a:ext uri="{FF2B5EF4-FFF2-40B4-BE49-F238E27FC236}">
                  <a16:creationId xmlns:a16="http://schemas.microsoft.com/office/drawing/2014/main" id="{379017F5-2676-8CC3-4181-601A018F5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599" y="-523593"/>
              <a:ext cx="3895664" cy="2612057"/>
            </a:xfrm>
            <a:prstGeom prst="rect">
              <a:avLst/>
            </a:prstGeom>
          </p:spPr>
        </p:pic>
        <p:pic>
          <p:nvPicPr>
            <p:cNvPr id="2052" name="Picture 4" descr="Stargazing Seadevil (Ceratias … – acheter une photo – 12638396 ❘ Science  Photo Library">
              <a:extLst>
                <a:ext uri="{FF2B5EF4-FFF2-40B4-BE49-F238E27FC236}">
                  <a16:creationId xmlns:a16="http://schemas.microsoft.com/office/drawing/2014/main" id="{15A5E8F7-7D6F-6169-7498-C8A115A7AB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2" t="9736" r="1" b="11115"/>
            <a:stretch>
              <a:fillRect/>
            </a:stretch>
          </p:blipFill>
          <p:spPr bwMode="auto">
            <a:xfrm>
              <a:off x="-70090" y="4332046"/>
              <a:ext cx="5160334" cy="254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CE7B6B14-EEDE-5B30-37C9-5572394664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1" t="11509" r="3284" b="8117"/>
            <a:stretch>
              <a:fillRect/>
            </a:stretch>
          </p:blipFill>
          <p:spPr bwMode="auto">
            <a:xfrm rot="1219065" flipH="1">
              <a:off x="4852606" y="-856124"/>
              <a:ext cx="4858072" cy="3142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Linophryne - Alchetron, The Free Social Encyclopedia">
              <a:extLst>
                <a:ext uri="{FF2B5EF4-FFF2-40B4-BE49-F238E27FC236}">
                  <a16:creationId xmlns:a16="http://schemas.microsoft.com/office/drawing/2014/main" id="{06C3D325-BB67-4BEF-9D22-1DFB12938D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8" t="6533" r="10265" b="5200"/>
            <a:stretch>
              <a:fillRect/>
            </a:stretch>
          </p:blipFill>
          <p:spPr bwMode="auto">
            <a:xfrm>
              <a:off x="7829067" y="3053985"/>
              <a:ext cx="4378429" cy="3824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Thaumatichthyidae, also known as Wolftrap Anglers, are a family of angler  fish that inhabit deep areas of the ocean. Instead of having a  bioluminescent lure on its head, these fish like this">
              <a:extLst>
                <a:ext uri="{FF2B5EF4-FFF2-40B4-BE49-F238E27FC236}">
                  <a16:creationId xmlns:a16="http://schemas.microsoft.com/office/drawing/2014/main" id="{6BF46E78-AD79-63EB-2CBD-7F6765C27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8" r="18299" b="14530"/>
            <a:stretch>
              <a:fillRect/>
            </a:stretch>
          </p:blipFill>
          <p:spPr bwMode="auto">
            <a:xfrm>
              <a:off x="8769038" y="1387805"/>
              <a:ext cx="3444688" cy="2115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fish with a large mouth&#10;&#10;AI-generated content may be incorrect.">
              <a:extLst>
                <a:ext uri="{FF2B5EF4-FFF2-40B4-BE49-F238E27FC236}">
                  <a16:creationId xmlns:a16="http://schemas.microsoft.com/office/drawing/2014/main" id="{D7B4BE5D-414A-C1FF-BD1F-DDA04D74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4633" y="2127845"/>
              <a:ext cx="3822700" cy="2247900"/>
            </a:xfrm>
            <a:prstGeom prst="rect">
              <a:avLst/>
            </a:prstGeom>
          </p:spPr>
        </p:pic>
        <p:pic>
          <p:nvPicPr>
            <p:cNvPr id="12" name="Picture 11" descr="A close-up of a fish&#10;&#10;AI-generated content may be incorrect.">
              <a:extLst>
                <a:ext uri="{FF2B5EF4-FFF2-40B4-BE49-F238E27FC236}">
                  <a16:creationId xmlns:a16="http://schemas.microsoft.com/office/drawing/2014/main" id="{05AD3A2F-667D-B257-EE7B-96A192BBB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42803" y="4076335"/>
              <a:ext cx="4013200" cy="2451100"/>
            </a:xfrm>
            <a:prstGeom prst="rect">
              <a:avLst/>
            </a:prstGeom>
          </p:spPr>
        </p:pic>
        <p:pic>
          <p:nvPicPr>
            <p:cNvPr id="14" name="Picture 13" descr="A close-up of a fish&#10;&#10;AI-generated content may be incorrect.">
              <a:extLst>
                <a:ext uri="{FF2B5EF4-FFF2-40B4-BE49-F238E27FC236}">
                  <a16:creationId xmlns:a16="http://schemas.microsoft.com/office/drawing/2014/main" id="{5003836E-58E6-064E-F3E8-0DD1DE48A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2903" y="2182119"/>
              <a:ext cx="4279900" cy="2387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EB498C-2460-A0AF-4CBD-7F82EFE29594}"/>
              </a:ext>
            </a:extLst>
          </p:cNvPr>
          <p:cNvSpPr txBox="1"/>
          <p:nvPr/>
        </p:nvSpPr>
        <p:spPr>
          <a:xfrm>
            <a:off x="3159833" y="5444803"/>
            <a:ext cx="129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i="1" dirty="0">
                <a:solidFill>
                  <a:schemeClr val="bg1"/>
                </a:solidFill>
              </a:rPr>
              <a:t>Ceratias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CC36D0-98BA-D090-EED2-E4BF71C08212}"/>
              </a:ext>
            </a:extLst>
          </p:cNvPr>
          <p:cNvSpPr txBox="1"/>
          <p:nvPr/>
        </p:nvSpPr>
        <p:spPr>
          <a:xfrm>
            <a:off x="5259700" y="2219935"/>
            <a:ext cx="1568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i="1" dirty="0">
                <a:solidFill>
                  <a:schemeClr val="bg1"/>
                </a:solidFill>
              </a:rPr>
              <a:t>Oneirodes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4718A4-1AB8-5203-D4CE-EE64A76AB3AE}"/>
              </a:ext>
            </a:extLst>
          </p:cNvPr>
          <p:cNvSpPr txBox="1"/>
          <p:nvPr/>
        </p:nvSpPr>
        <p:spPr>
          <a:xfrm>
            <a:off x="2907786" y="3970598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i="1" dirty="0">
                <a:solidFill>
                  <a:schemeClr val="bg1"/>
                </a:solidFill>
              </a:rPr>
              <a:t>Melanocetus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52D2C3-BF46-9280-FFD0-C562A86CCF49}"/>
              </a:ext>
            </a:extLst>
          </p:cNvPr>
          <p:cNvSpPr txBox="1"/>
          <p:nvPr/>
        </p:nvSpPr>
        <p:spPr>
          <a:xfrm>
            <a:off x="2662477" y="1435312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i="1" dirty="0">
                <a:solidFill>
                  <a:schemeClr val="bg1"/>
                </a:solidFill>
              </a:rPr>
              <a:t>Chaunax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C40545-645D-B351-F584-3FEF6A4EF6E9}"/>
              </a:ext>
            </a:extLst>
          </p:cNvPr>
          <p:cNvSpPr txBox="1"/>
          <p:nvPr/>
        </p:nvSpPr>
        <p:spPr>
          <a:xfrm>
            <a:off x="6660459" y="1374923"/>
            <a:ext cx="1691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i="1" dirty="0">
                <a:solidFill>
                  <a:schemeClr val="bg1"/>
                </a:solidFill>
              </a:rPr>
              <a:t>Gigantactis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FC4759-D2D9-D092-23F6-7A40B9E9A76E}"/>
              </a:ext>
            </a:extLst>
          </p:cNvPr>
          <p:cNvSpPr txBox="1"/>
          <p:nvPr/>
        </p:nvSpPr>
        <p:spPr>
          <a:xfrm>
            <a:off x="9879829" y="1204479"/>
            <a:ext cx="231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i="1" dirty="0">
                <a:solidFill>
                  <a:schemeClr val="bg1"/>
                </a:solidFill>
              </a:rPr>
              <a:t>Thaumatichthys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91F5F0-CEDA-4E6A-87EB-9ECE4114270D}"/>
              </a:ext>
            </a:extLst>
          </p:cNvPr>
          <p:cNvSpPr txBox="1"/>
          <p:nvPr/>
        </p:nvSpPr>
        <p:spPr>
          <a:xfrm>
            <a:off x="10105147" y="5605054"/>
            <a:ext cx="166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i="1" dirty="0">
                <a:solidFill>
                  <a:schemeClr val="bg1"/>
                </a:solidFill>
              </a:rPr>
              <a:t>Linophryne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B7E1A6-C3AD-D0DD-1161-EE9E03E1515A}"/>
              </a:ext>
            </a:extLst>
          </p:cNvPr>
          <p:cNvSpPr txBox="1"/>
          <p:nvPr/>
        </p:nvSpPr>
        <p:spPr>
          <a:xfrm>
            <a:off x="5898933" y="3989668"/>
            <a:ext cx="224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i="1" dirty="0">
                <a:solidFill>
                  <a:schemeClr val="bg1"/>
                </a:solidFill>
              </a:rPr>
              <a:t>Himantolophus</a:t>
            </a:r>
          </a:p>
        </p:txBody>
      </p:sp>
    </p:spTree>
    <p:extLst>
      <p:ext uri="{BB962C8B-B14F-4D97-AF65-F5344CB8AC3E}">
        <p14:creationId xmlns:p14="http://schemas.microsoft.com/office/powerpoint/2010/main" val="242257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s is what a male Deep Sea Anglerfish look like : r/NatureIsFuckingCute">
            <a:extLst>
              <a:ext uri="{FF2B5EF4-FFF2-40B4-BE49-F238E27FC236}">
                <a16:creationId xmlns:a16="http://schemas.microsoft.com/office/drawing/2014/main" id="{20FA3429-BABA-7624-F4D5-D82A7585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479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inophryne arborifera - Wikipedia">
            <a:extLst>
              <a:ext uri="{FF2B5EF4-FFF2-40B4-BE49-F238E27FC236}">
                <a16:creationId xmlns:a16="http://schemas.microsoft.com/office/drawing/2014/main" id="{9D045CDB-2F81-4600-D586-42B8A2E6D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0"/>
            <a:ext cx="6167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30FE4-D108-EA7D-FE7B-B844146BDB82}"/>
              </a:ext>
            </a:extLst>
          </p:cNvPr>
          <p:cNvSpPr/>
          <p:nvPr/>
        </p:nvSpPr>
        <p:spPr>
          <a:xfrm>
            <a:off x="6986954" y="3429000"/>
            <a:ext cx="1086338" cy="1713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3044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. 1">
            <a:extLst>
              <a:ext uri="{FF2B5EF4-FFF2-40B4-BE49-F238E27FC236}">
                <a16:creationId xmlns:a16="http://schemas.microsoft.com/office/drawing/2014/main" id="{5C3F5662-8BA5-D36A-301E-589FDAA8E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3"/>
          <a:stretch>
            <a:fillRect/>
          </a:stretch>
        </p:blipFill>
        <p:spPr bwMode="auto">
          <a:xfrm>
            <a:off x="213133" y="0"/>
            <a:ext cx="1178665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15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  <a:extLst>
              <a:ext uri="{FF2B5EF4-FFF2-40B4-BE49-F238E27FC236}">
                <a16:creationId xmlns:a16="http://schemas.microsoft.com/office/drawing/2014/main" id="{22D483DE-8C6A-502F-88C2-E0DCB5D6D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4516" y="0"/>
            <a:ext cx="9342967" cy="68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02D6DC-4E33-94D1-1F50-FFFD36954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516718"/>
              </p:ext>
            </p:extLst>
          </p:nvPr>
        </p:nvGraphicFramePr>
        <p:xfrm>
          <a:off x="249814" y="716973"/>
          <a:ext cx="11692371" cy="5424053"/>
        </p:xfrm>
        <a:graphic>
          <a:graphicData uri="http://schemas.openxmlformats.org/drawingml/2006/table">
            <a:tbl>
              <a:tblPr firstRow="1" firstCol="1" bandRow="1"/>
              <a:tblGrid>
                <a:gridCol w="1977214">
                  <a:extLst>
                    <a:ext uri="{9D8B030D-6E8A-4147-A177-3AD203B41FA5}">
                      <a16:colId xmlns:a16="http://schemas.microsoft.com/office/drawing/2014/main" val="2768618684"/>
                    </a:ext>
                  </a:extLst>
                </a:gridCol>
                <a:gridCol w="1612072">
                  <a:extLst>
                    <a:ext uri="{9D8B030D-6E8A-4147-A177-3AD203B41FA5}">
                      <a16:colId xmlns:a16="http://schemas.microsoft.com/office/drawing/2014/main" val="204602832"/>
                    </a:ext>
                  </a:extLst>
                </a:gridCol>
                <a:gridCol w="1750619">
                  <a:extLst>
                    <a:ext uri="{9D8B030D-6E8A-4147-A177-3AD203B41FA5}">
                      <a16:colId xmlns:a16="http://schemas.microsoft.com/office/drawing/2014/main" val="1011700603"/>
                    </a:ext>
                  </a:extLst>
                </a:gridCol>
                <a:gridCol w="1591353">
                  <a:extLst>
                    <a:ext uri="{9D8B030D-6E8A-4147-A177-3AD203B41FA5}">
                      <a16:colId xmlns:a16="http://schemas.microsoft.com/office/drawing/2014/main" val="1852778231"/>
                    </a:ext>
                  </a:extLst>
                </a:gridCol>
                <a:gridCol w="2862883">
                  <a:extLst>
                    <a:ext uri="{9D8B030D-6E8A-4147-A177-3AD203B41FA5}">
                      <a16:colId xmlns:a16="http://schemas.microsoft.com/office/drawing/2014/main" val="215121322"/>
                    </a:ext>
                  </a:extLst>
                </a:gridCol>
                <a:gridCol w="1898230">
                  <a:extLst>
                    <a:ext uri="{9D8B030D-6E8A-4147-A177-3AD203B41FA5}">
                      <a16:colId xmlns:a16="http://schemas.microsoft.com/office/drawing/2014/main" val="787900590"/>
                    </a:ext>
                  </a:extLst>
                </a:gridCol>
              </a:tblGrid>
              <a:tr h="8991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b="1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Druh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b="1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Vzorek (1)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b="1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Vzorek (2)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b="1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Samec (3)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b="1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Krevní skupina A (4)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b="1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Příbuzný (5)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463226"/>
                  </a:ext>
                </a:extLst>
              </a:tr>
              <a:tr h="9285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Tyrannophryne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Recesivně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Oneirodes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297761"/>
                  </a:ext>
                </a:extLst>
              </a:tr>
              <a:tr h="8991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Haplophryne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Dominantně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Linophryne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54701"/>
                  </a:ext>
                </a:extLst>
              </a:tr>
              <a:tr h="8991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Bufoceratias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Recesivně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Melanocetus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533883"/>
                  </a:ext>
                </a:extLst>
              </a:tr>
              <a:tr h="8991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Diceratias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Dominantně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Melanocetus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305323"/>
                  </a:ext>
                </a:extLst>
              </a:tr>
              <a:tr h="8991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Photocorynus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Recesivně</a:t>
                      </a:r>
                      <a:endParaRPr lang="en-CZ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2400" i="1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Linophryne</a:t>
                      </a:r>
                      <a:endParaRPr lang="en-CZ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77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630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Bufoceratias wedli - Wikipedia">
            <a:extLst>
              <a:ext uri="{FF2B5EF4-FFF2-40B4-BE49-F238E27FC236}">
                <a16:creationId xmlns:a16="http://schemas.microsoft.com/office/drawing/2014/main" id="{FBE72A95-53F0-D3C3-D39E-322B4A0BA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/>
          <a:stretch>
            <a:fillRect/>
          </a:stretch>
        </p:blipFill>
        <p:spPr bwMode="auto">
          <a:xfrm>
            <a:off x="461514" y="3445530"/>
            <a:ext cx="3185026" cy="271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yrannophryne pugnax Regan &amp; Trewavas, 1932 | NHMD Ichthyology Collection |  Statens Naturhistoriske Museum">
            <a:extLst>
              <a:ext uri="{FF2B5EF4-FFF2-40B4-BE49-F238E27FC236}">
                <a16:creationId xmlns:a16="http://schemas.microsoft.com/office/drawing/2014/main" id="{5CB4CE66-6EB5-CE9A-3500-9C7EC5B3D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24889" r="14382" b="19111"/>
          <a:stretch>
            <a:fillRect/>
          </a:stretch>
        </p:blipFill>
        <p:spPr bwMode="auto">
          <a:xfrm>
            <a:off x="0" y="0"/>
            <a:ext cx="5161157" cy="305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aplophryne mollis ( abyssal creature )">
            <a:extLst>
              <a:ext uri="{FF2B5EF4-FFF2-40B4-BE49-F238E27FC236}">
                <a16:creationId xmlns:a16="http://schemas.microsoft.com/office/drawing/2014/main" id="{AB9E3B8B-13C0-7BE3-9F30-4715F8D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28" y="6430"/>
            <a:ext cx="4392973" cy="43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iceratias pileatus hi-res stock photography and images - Alamy">
            <a:extLst>
              <a:ext uri="{FF2B5EF4-FFF2-40B4-BE49-F238E27FC236}">
                <a16:creationId xmlns:a16="http://schemas.microsoft.com/office/drawing/2014/main" id="{AC5B44CA-A69C-BF07-A471-90F216416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18610" r="11250" b="4932"/>
          <a:stretch>
            <a:fillRect/>
          </a:stretch>
        </p:blipFill>
        <p:spPr bwMode="auto">
          <a:xfrm>
            <a:off x="3411245" y="1972955"/>
            <a:ext cx="3960054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02B7E0-8C83-6135-0502-02EFCF191C4D}"/>
              </a:ext>
            </a:extLst>
          </p:cNvPr>
          <p:cNvSpPr txBox="1"/>
          <p:nvPr/>
        </p:nvSpPr>
        <p:spPr>
          <a:xfrm>
            <a:off x="2269162" y="1997387"/>
            <a:ext cx="214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>
                <a:solidFill>
                  <a:schemeClr val="bg1"/>
                </a:solidFill>
              </a:rPr>
              <a:t>Tyrannophryne</a:t>
            </a:r>
            <a:endParaRPr lang="en-CZ" sz="2400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381E4-4540-BA6F-D025-4039953E5CE5}"/>
              </a:ext>
            </a:extLst>
          </p:cNvPr>
          <p:cNvSpPr txBox="1"/>
          <p:nvPr/>
        </p:nvSpPr>
        <p:spPr>
          <a:xfrm>
            <a:off x="4434651" y="4523555"/>
            <a:ext cx="1529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>
                <a:solidFill>
                  <a:schemeClr val="bg1"/>
                </a:solidFill>
              </a:rPr>
              <a:t>Diceratias</a:t>
            </a:r>
            <a:endParaRPr lang="en-CZ" sz="2400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1D919-6AFA-CD44-1DAE-96799E502C30}"/>
              </a:ext>
            </a:extLst>
          </p:cNvPr>
          <p:cNvSpPr txBox="1"/>
          <p:nvPr/>
        </p:nvSpPr>
        <p:spPr>
          <a:xfrm>
            <a:off x="9751364" y="3791052"/>
            <a:ext cx="190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>
                <a:solidFill>
                  <a:schemeClr val="bg1"/>
                </a:solidFill>
              </a:rPr>
              <a:t>Haplophryne</a:t>
            </a:r>
            <a:endParaRPr lang="en-CZ" sz="24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93747-A139-4402-6397-9664251D234B}"/>
              </a:ext>
            </a:extLst>
          </p:cNvPr>
          <p:cNvSpPr txBox="1"/>
          <p:nvPr/>
        </p:nvSpPr>
        <p:spPr>
          <a:xfrm>
            <a:off x="2054027" y="5927416"/>
            <a:ext cx="1858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>
                <a:solidFill>
                  <a:schemeClr val="bg1"/>
                </a:solidFill>
              </a:rPr>
              <a:t>Bufoceratias</a:t>
            </a:r>
            <a:endParaRPr lang="en-CZ" sz="2400" i="1" dirty="0">
              <a:solidFill>
                <a:schemeClr val="bg1"/>
              </a:solidFill>
            </a:endParaRPr>
          </a:p>
        </p:txBody>
      </p:sp>
      <p:pic>
        <p:nvPicPr>
          <p:cNvPr id="9228" name="Picture 12" descr="What Is The Name Of The Smallest Fish In The World? – sharksinfo.com">
            <a:extLst>
              <a:ext uri="{FF2B5EF4-FFF2-40B4-BE49-F238E27FC236}">
                <a16:creationId xmlns:a16="http://schemas.microsoft.com/office/drawing/2014/main" id="{3673C167-E794-DEF0-DE98-933B31787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t="25758" r="3785" b="24545"/>
          <a:stretch>
            <a:fillRect/>
          </a:stretch>
        </p:blipFill>
        <p:spPr bwMode="auto">
          <a:xfrm>
            <a:off x="6640920" y="4563690"/>
            <a:ext cx="5019108" cy="205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2C2ED1-ACF7-AA3D-1D3E-3647CCACE265}"/>
              </a:ext>
            </a:extLst>
          </p:cNvPr>
          <p:cNvSpPr txBox="1"/>
          <p:nvPr/>
        </p:nvSpPr>
        <p:spPr>
          <a:xfrm>
            <a:off x="9433137" y="6158248"/>
            <a:ext cx="203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>
                <a:solidFill>
                  <a:schemeClr val="bg1"/>
                </a:solidFill>
              </a:rPr>
              <a:t>Photocorynus</a:t>
            </a:r>
            <a:endParaRPr lang="en-CZ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01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ird Killer of the Deep  World's Weirdest - Nat Geo Animals (1080p, h264).mp4">
            <a:hlinkClick r:id="" action="ppaction://media"/>
            <a:extLst>
              <a:ext uri="{FF2B5EF4-FFF2-40B4-BE49-F238E27FC236}">
                <a16:creationId xmlns:a16="http://schemas.microsoft.com/office/drawing/2014/main" id="{ADF2D2CF-7F3D-8E6C-5F0E-432E0F0C51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990282-1DC7-1D75-4DB0-3874D1DCC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98236"/>
              </p:ext>
            </p:extLst>
          </p:nvPr>
        </p:nvGraphicFramePr>
        <p:xfrm>
          <a:off x="1278255" y="531224"/>
          <a:ext cx="9635489" cy="5795551"/>
        </p:xfrm>
        <a:graphic>
          <a:graphicData uri="http://schemas.openxmlformats.org/drawingml/2006/table">
            <a:tbl>
              <a:tblPr firstRow="1" firstCol="1" bandRow="1"/>
              <a:tblGrid>
                <a:gridCol w="1685024">
                  <a:extLst>
                    <a:ext uri="{9D8B030D-6E8A-4147-A177-3AD203B41FA5}">
                      <a16:colId xmlns:a16="http://schemas.microsoft.com/office/drawing/2014/main" val="2326701022"/>
                    </a:ext>
                  </a:extLst>
                </a:gridCol>
                <a:gridCol w="1586137">
                  <a:extLst>
                    <a:ext uri="{9D8B030D-6E8A-4147-A177-3AD203B41FA5}">
                      <a16:colId xmlns:a16="http://schemas.microsoft.com/office/drawing/2014/main" val="3375810493"/>
                    </a:ext>
                  </a:extLst>
                </a:gridCol>
                <a:gridCol w="1586137">
                  <a:extLst>
                    <a:ext uri="{9D8B030D-6E8A-4147-A177-3AD203B41FA5}">
                      <a16:colId xmlns:a16="http://schemas.microsoft.com/office/drawing/2014/main" val="456837803"/>
                    </a:ext>
                  </a:extLst>
                </a:gridCol>
                <a:gridCol w="1586137">
                  <a:extLst>
                    <a:ext uri="{9D8B030D-6E8A-4147-A177-3AD203B41FA5}">
                      <a16:colId xmlns:a16="http://schemas.microsoft.com/office/drawing/2014/main" val="1198683292"/>
                    </a:ext>
                  </a:extLst>
                </a:gridCol>
                <a:gridCol w="1596027">
                  <a:extLst>
                    <a:ext uri="{9D8B030D-6E8A-4147-A177-3AD203B41FA5}">
                      <a16:colId xmlns:a16="http://schemas.microsoft.com/office/drawing/2014/main" val="2131493958"/>
                    </a:ext>
                  </a:extLst>
                </a:gridCol>
                <a:gridCol w="1596027">
                  <a:extLst>
                    <a:ext uri="{9D8B030D-6E8A-4147-A177-3AD203B41FA5}">
                      <a16:colId xmlns:a16="http://schemas.microsoft.com/office/drawing/2014/main" val="336458781"/>
                    </a:ext>
                  </a:extLst>
                </a:gridCol>
              </a:tblGrid>
              <a:tr h="82831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Vzorek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Složení bází v %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035976"/>
                  </a:ext>
                </a:extLst>
              </a:tr>
              <a:tr h="753861">
                <a:tc vMerge="1">
                  <a:txBody>
                    <a:bodyPr/>
                    <a:lstStyle/>
                    <a:p>
                      <a:endParaRPr lang="en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306046"/>
                  </a:ext>
                </a:extLst>
              </a:tr>
              <a:tr h="828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270444"/>
                  </a:ext>
                </a:extLst>
              </a:tr>
              <a:tr h="864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927703"/>
                  </a:ext>
                </a:extLst>
              </a:tr>
              <a:tr h="828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616809"/>
                  </a:ext>
                </a:extLst>
              </a:tr>
              <a:tr h="864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310768"/>
                  </a:ext>
                </a:extLst>
              </a:tr>
              <a:tr h="828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CZ" sz="3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306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62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CED72F-5261-603C-9843-BC622961B7E4}"/>
              </a:ext>
            </a:extLst>
          </p:cNvPr>
          <p:cNvGrpSpPr/>
          <p:nvPr/>
        </p:nvGrpSpPr>
        <p:grpSpPr>
          <a:xfrm>
            <a:off x="259805" y="703483"/>
            <a:ext cx="5078759" cy="4962292"/>
            <a:chOff x="240621" y="374714"/>
            <a:chExt cx="5078759" cy="49622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72078E1-FF9B-3AF0-E277-F5C0D4BC7571}"/>
                </a:ext>
              </a:extLst>
            </p:cNvPr>
            <p:cNvGrpSpPr/>
            <p:nvPr/>
          </p:nvGrpSpPr>
          <p:grpSpPr>
            <a:xfrm>
              <a:off x="956463" y="374714"/>
              <a:ext cx="4362917" cy="4962292"/>
              <a:chOff x="1109414" y="1586219"/>
              <a:chExt cx="4362917" cy="4962292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B3C1326-18F9-88C5-EB6C-337CA4149C03}"/>
                  </a:ext>
                </a:extLst>
              </p:cNvPr>
              <p:cNvSpPr/>
              <p:nvPr/>
            </p:nvSpPr>
            <p:spPr>
              <a:xfrm>
                <a:off x="1109414" y="1586219"/>
                <a:ext cx="4362917" cy="496229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 dirty="0"/>
              </a:p>
            </p:txBody>
          </p:sp>
          <p:pic>
            <p:nvPicPr>
              <p:cNvPr id="4" name="Picture 3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560CCDC6-9A4A-B1FD-8A6C-FBB8AA796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3107" y="1746195"/>
                <a:ext cx="882574" cy="4642339"/>
              </a:xfrm>
              <a:prstGeom prst="rect">
                <a:avLst/>
              </a:prstGeom>
            </p:spPr>
          </p:pic>
          <p:pic>
            <p:nvPicPr>
              <p:cNvPr id="5" name="Picture 4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333EBC00-F133-5FA3-CE82-F77552E42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39373" y="2004430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22" name="Picture 21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BD287F5C-D2A7-D1E8-1123-5F89AF8B0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1630" y="3338626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23" name="Picture 22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69AC7DF7-6B81-07A8-0608-DC325373B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1630" y="4272976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24" name="Picture 23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643026F6-B5EE-A643-C1CB-FAED86647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1630" y="4886769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26" name="Picture 25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1190C838-8E9C-AAAB-5D02-8D77B938C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5884" y="1779346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27" name="Picture 26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7A258390-27AE-8B63-A871-7525490D2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30802" y="1990363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28" name="Picture 27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28CD46DA-8096-F8CF-3E69-3769C7645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5884" y="3338626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29" name="Picture 28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3B6641C2-F5FF-EE8D-2568-B5DB7F075F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30802" y="2942001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30" name="Picture 29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28508249-599F-A168-7009-42EF7DFE4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30802" y="4860215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31" name="Picture 30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FDA2E96B-6E10-0374-77F0-77A97CDF5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30802" y="5268177"/>
                <a:ext cx="763100" cy="407962"/>
              </a:xfrm>
              <a:prstGeom prst="rect">
                <a:avLst/>
              </a:prstGeom>
            </p:spPr>
          </p:pic>
          <p:pic>
            <p:nvPicPr>
              <p:cNvPr id="32" name="Picture 31" descr="A close-up of a test&#10;&#10;AI-generated content may be incorrect.">
                <a:extLst>
                  <a:ext uri="{FF2B5EF4-FFF2-40B4-BE49-F238E27FC236}">
                    <a16:creationId xmlns:a16="http://schemas.microsoft.com/office/drawing/2014/main" id="{55AE7417-F8C5-8E25-5659-C93B307C5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6000"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5884" y="4272976"/>
                <a:ext cx="763100" cy="407962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F12DC1-34F2-8262-997E-19B51F3077D0}"/>
                </a:ext>
              </a:extLst>
            </p:cNvPr>
            <p:cNvSpPr txBox="1"/>
            <p:nvPr/>
          </p:nvSpPr>
          <p:spPr>
            <a:xfrm>
              <a:off x="2353544" y="4809696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Z" b="1" dirty="0"/>
                <a:t>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914913-E969-7B89-ACC4-2AF9577DA9A1}"/>
                </a:ext>
              </a:extLst>
            </p:cNvPr>
            <p:cNvSpPr txBox="1"/>
            <p:nvPr/>
          </p:nvSpPr>
          <p:spPr>
            <a:xfrm>
              <a:off x="240621" y="377071"/>
              <a:ext cx="674825" cy="4601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300"/>
                </a:spcAft>
              </a:pPr>
              <a:r>
                <a:rPr lang="en-CZ" sz="1200" b="1" dirty="0"/>
                <a:t>bp</a:t>
              </a:r>
            </a:p>
            <a:p>
              <a:pPr algn="r">
                <a:spcAft>
                  <a:spcPts val="300"/>
                </a:spcAft>
              </a:pPr>
              <a:r>
                <a:rPr lang="en-CZ" sz="1200" dirty="0"/>
                <a:t>1300</a:t>
              </a:r>
            </a:p>
            <a:p>
              <a:pPr algn="r">
                <a:spcAft>
                  <a:spcPts val="400"/>
                </a:spcAft>
              </a:pPr>
              <a:r>
                <a:rPr lang="en-CZ" sz="1200" dirty="0"/>
                <a:t>1200</a:t>
              </a:r>
            </a:p>
            <a:p>
              <a:pPr algn="r">
                <a:spcAft>
                  <a:spcPts val="500"/>
                </a:spcAft>
              </a:pPr>
              <a:r>
                <a:rPr lang="en-CZ" sz="1200" dirty="0"/>
                <a:t>1100</a:t>
              </a:r>
            </a:p>
            <a:p>
              <a:pPr algn="r">
                <a:spcAft>
                  <a:spcPts val="1000"/>
                </a:spcAft>
              </a:pPr>
              <a:r>
                <a:rPr lang="en-CZ" sz="1200" dirty="0"/>
                <a:t>1000</a:t>
              </a:r>
            </a:p>
            <a:p>
              <a:pPr algn="r">
                <a:spcAft>
                  <a:spcPts val="1500"/>
                </a:spcAft>
              </a:pPr>
              <a:r>
                <a:rPr lang="en-CZ" sz="1200" dirty="0"/>
                <a:t>900</a:t>
              </a:r>
            </a:p>
            <a:p>
              <a:pPr algn="r">
                <a:spcAft>
                  <a:spcPts val="1800"/>
                </a:spcAft>
              </a:pPr>
              <a:r>
                <a:rPr lang="en-CZ" sz="1200" dirty="0"/>
                <a:t>800</a:t>
              </a:r>
            </a:p>
            <a:p>
              <a:pPr algn="r">
                <a:spcAft>
                  <a:spcPts val="2700"/>
                </a:spcAft>
              </a:pPr>
              <a:r>
                <a:rPr lang="en-CZ" sz="1200" dirty="0"/>
                <a:t>700</a:t>
              </a:r>
            </a:p>
            <a:p>
              <a:pPr algn="r">
                <a:spcAft>
                  <a:spcPts val="800"/>
                </a:spcAft>
              </a:pPr>
              <a:r>
                <a:rPr lang="en-CZ" sz="1200" dirty="0"/>
                <a:t>600</a:t>
              </a:r>
            </a:p>
            <a:p>
              <a:pPr algn="r">
                <a:spcAft>
                  <a:spcPts val="1000"/>
                </a:spcAft>
              </a:pPr>
              <a:r>
                <a:rPr lang="en-CZ" sz="1200" dirty="0"/>
                <a:t>500</a:t>
              </a:r>
            </a:p>
            <a:p>
              <a:pPr algn="r">
                <a:spcAft>
                  <a:spcPts val="1300"/>
                </a:spcAft>
              </a:pPr>
              <a:r>
                <a:rPr lang="en-CZ" sz="1200" dirty="0"/>
                <a:t>400</a:t>
              </a:r>
            </a:p>
            <a:p>
              <a:pPr algn="r">
                <a:spcAft>
                  <a:spcPts val="1400"/>
                </a:spcAft>
              </a:pPr>
              <a:r>
                <a:rPr lang="en-CZ" sz="1200" dirty="0"/>
                <a:t>300</a:t>
              </a:r>
            </a:p>
            <a:p>
              <a:pPr algn="r">
                <a:spcAft>
                  <a:spcPts val="2000"/>
                </a:spcAft>
              </a:pPr>
              <a:r>
                <a:rPr lang="en-CZ" sz="1200" dirty="0"/>
                <a:t>200</a:t>
              </a:r>
            </a:p>
            <a:p>
              <a:pPr algn="r"/>
              <a:r>
                <a:rPr lang="en-CZ" sz="1200" dirty="0"/>
                <a:t>100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5B9339-1631-545A-DFAA-8A1A99752CC9}"/>
                </a:ext>
              </a:extLst>
            </p:cNvPr>
            <p:cNvSpPr txBox="1"/>
            <p:nvPr/>
          </p:nvSpPr>
          <p:spPr>
            <a:xfrm>
              <a:off x="5005594" y="378748"/>
              <a:ext cx="3080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Z" sz="2000" b="1" dirty="0"/>
                <a:t>-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877435-A400-BE9A-ADA5-32899087396C}"/>
                </a:ext>
              </a:extLst>
            </p:cNvPr>
            <p:cNvSpPr txBox="1"/>
            <p:nvPr/>
          </p:nvSpPr>
          <p:spPr>
            <a:xfrm>
              <a:off x="4992770" y="4936896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Z" sz="2000" b="1" dirty="0"/>
                <a:t>+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774609-D76A-665C-E8CC-4FDAD2B9B9EA}"/>
                </a:ext>
              </a:extLst>
            </p:cNvPr>
            <p:cNvSpPr txBox="1"/>
            <p:nvPr/>
          </p:nvSpPr>
          <p:spPr>
            <a:xfrm>
              <a:off x="3369429" y="4809696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Z" b="1" dirty="0"/>
                <a:t>B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79E262-8CFB-1A98-7185-67E9FF87A00C}"/>
                </a:ext>
              </a:extLst>
            </p:cNvPr>
            <p:cNvSpPr txBox="1"/>
            <p:nvPr/>
          </p:nvSpPr>
          <p:spPr>
            <a:xfrm>
              <a:off x="4385315" y="4809696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Z" b="1" dirty="0"/>
                <a:t>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6B91F5-A0EE-5263-A4E8-99ECBF416910}"/>
              </a:ext>
            </a:extLst>
          </p:cNvPr>
          <p:cNvGrpSpPr/>
          <p:nvPr/>
        </p:nvGrpSpPr>
        <p:grpSpPr>
          <a:xfrm>
            <a:off x="5593918" y="1056547"/>
            <a:ext cx="5947813" cy="2211355"/>
            <a:chOff x="5521729" y="738385"/>
            <a:chExt cx="5947813" cy="221135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08C04D-36FE-FCF7-37EE-65B0D781AF4B}"/>
                </a:ext>
              </a:extLst>
            </p:cNvPr>
            <p:cNvSpPr txBox="1"/>
            <p:nvPr/>
          </p:nvSpPr>
          <p:spPr>
            <a:xfrm>
              <a:off x="5521729" y="1164636"/>
              <a:ext cx="308098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CZ" b="1" dirty="0"/>
                <a:t>1</a:t>
              </a:r>
            </a:p>
            <a:p>
              <a:pPr>
                <a:spcAft>
                  <a:spcPts val="600"/>
                </a:spcAft>
              </a:pPr>
              <a:endParaRPr lang="en-CZ" b="1" dirty="0"/>
            </a:p>
            <a:p>
              <a:pPr>
                <a:spcAft>
                  <a:spcPts val="600"/>
                </a:spcAft>
              </a:pPr>
              <a:r>
                <a:rPr lang="en-CZ" b="1" dirty="0"/>
                <a:t>2</a:t>
              </a:r>
            </a:p>
            <a:p>
              <a:pPr>
                <a:spcAft>
                  <a:spcPts val="600"/>
                </a:spcAft>
              </a:pPr>
              <a:endParaRPr lang="en-CZ" b="1" dirty="0"/>
            </a:p>
            <a:p>
              <a:pPr>
                <a:spcAft>
                  <a:spcPts val="600"/>
                </a:spcAft>
              </a:pPr>
              <a:r>
                <a:rPr lang="en-CZ" b="1" dirty="0"/>
                <a:t>3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D3C12EA-3C77-AF8A-A12C-2163A3D02B5C}"/>
                </a:ext>
              </a:extLst>
            </p:cNvPr>
            <p:cNvGrpSpPr/>
            <p:nvPr/>
          </p:nvGrpSpPr>
          <p:grpSpPr>
            <a:xfrm>
              <a:off x="5950952" y="738385"/>
              <a:ext cx="5518590" cy="689456"/>
              <a:chOff x="5974083" y="738385"/>
              <a:chExt cx="5518590" cy="6894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7400622-38DF-4913-7F3E-C990EC5DC1D5}"/>
                  </a:ext>
                </a:extLst>
              </p:cNvPr>
              <p:cNvSpPr/>
              <p:nvPr/>
            </p:nvSpPr>
            <p:spPr>
              <a:xfrm>
                <a:off x="5974083" y="1268276"/>
                <a:ext cx="5472329" cy="13919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pic>
            <p:nvPicPr>
              <p:cNvPr id="40" name="Graphic 39" descr="Cut with solid fill">
                <a:extLst>
                  <a:ext uri="{FF2B5EF4-FFF2-40B4-BE49-F238E27FC236}">
                    <a16:creationId xmlns:a16="http://schemas.microsoft.com/office/drawing/2014/main" id="{E08C02A4-9C04-F52D-4A4D-ED8CFEDA2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5400000">
                <a:off x="6363666" y="738385"/>
                <a:ext cx="689456" cy="689456"/>
              </a:xfrm>
              <a:prstGeom prst="rect">
                <a:avLst/>
              </a:prstGeom>
            </p:spPr>
          </p:pic>
          <p:pic>
            <p:nvPicPr>
              <p:cNvPr id="9" name="Graphic 8" descr="Cut with solid fill">
                <a:extLst>
                  <a:ext uri="{FF2B5EF4-FFF2-40B4-BE49-F238E27FC236}">
                    <a16:creationId xmlns:a16="http://schemas.microsoft.com/office/drawing/2014/main" id="{7DEAD30F-17C0-B2C9-6444-6B643F8F2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5400000">
                <a:off x="7652326" y="738525"/>
                <a:ext cx="689316" cy="689316"/>
              </a:xfrm>
              <a:prstGeom prst="rect">
                <a:avLst/>
              </a:prstGeom>
            </p:spPr>
          </p:pic>
          <p:pic>
            <p:nvPicPr>
              <p:cNvPr id="13" name="Graphic 12" descr="Cut with solid fill">
                <a:extLst>
                  <a:ext uri="{FF2B5EF4-FFF2-40B4-BE49-F238E27FC236}">
                    <a16:creationId xmlns:a16="http://schemas.microsoft.com/office/drawing/2014/main" id="{88E233F1-C24F-E7F9-7C94-06DF3F17F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5400000">
                <a:off x="10803217" y="738385"/>
                <a:ext cx="689456" cy="689456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999C5B9-7D60-4F8B-2C0B-C62A31145182}"/>
                </a:ext>
              </a:extLst>
            </p:cNvPr>
            <p:cNvGrpSpPr/>
            <p:nvPr/>
          </p:nvGrpSpPr>
          <p:grpSpPr>
            <a:xfrm>
              <a:off x="5950952" y="1457698"/>
              <a:ext cx="5472329" cy="689456"/>
              <a:chOff x="5974083" y="738385"/>
              <a:chExt cx="5472329" cy="689456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2C6C22B-8236-A0DE-D616-311E38DA64BB}"/>
                  </a:ext>
                </a:extLst>
              </p:cNvPr>
              <p:cNvSpPr/>
              <p:nvPr/>
            </p:nvSpPr>
            <p:spPr>
              <a:xfrm>
                <a:off x="5974083" y="1268276"/>
                <a:ext cx="5472329" cy="13919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pic>
            <p:nvPicPr>
              <p:cNvPr id="47" name="Graphic 46" descr="Cut with solid fill">
                <a:extLst>
                  <a:ext uri="{FF2B5EF4-FFF2-40B4-BE49-F238E27FC236}">
                    <a16:creationId xmlns:a16="http://schemas.microsoft.com/office/drawing/2014/main" id="{3E44E589-1281-AC6A-DBB8-17F335E11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5400000">
                <a:off x="6363666" y="738385"/>
                <a:ext cx="689456" cy="689456"/>
              </a:xfrm>
              <a:prstGeom prst="rect">
                <a:avLst/>
              </a:prstGeom>
            </p:spPr>
          </p:pic>
          <p:pic>
            <p:nvPicPr>
              <p:cNvPr id="48" name="Graphic 47" descr="Cut with solid fill">
                <a:extLst>
                  <a:ext uri="{FF2B5EF4-FFF2-40B4-BE49-F238E27FC236}">
                    <a16:creationId xmlns:a16="http://schemas.microsoft.com/office/drawing/2014/main" id="{2BC9411D-F18A-D62B-BC2C-5CFE6FFC7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5400000">
                <a:off x="7652326" y="738525"/>
                <a:ext cx="689316" cy="689316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AA715E6-6176-8715-5A49-FA0E5D0DD40A}"/>
                </a:ext>
              </a:extLst>
            </p:cNvPr>
            <p:cNvGrpSpPr/>
            <p:nvPr/>
          </p:nvGrpSpPr>
          <p:grpSpPr>
            <a:xfrm>
              <a:off x="5727588" y="2177011"/>
              <a:ext cx="5741954" cy="689456"/>
              <a:chOff x="5750719" y="738385"/>
              <a:chExt cx="5741954" cy="68945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0F3BF22-2D24-D85E-F7CF-E9FC3C723DFA}"/>
                  </a:ext>
                </a:extLst>
              </p:cNvPr>
              <p:cNvSpPr/>
              <p:nvPr/>
            </p:nvSpPr>
            <p:spPr>
              <a:xfrm>
                <a:off x="5974083" y="1268276"/>
                <a:ext cx="5472329" cy="13919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pic>
            <p:nvPicPr>
              <p:cNvPr id="52" name="Graphic 51" descr="Cut with solid fill">
                <a:extLst>
                  <a:ext uri="{FF2B5EF4-FFF2-40B4-BE49-F238E27FC236}">
                    <a16:creationId xmlns:a16="http://schemas.microsoft.com/office/drawing/2014/main" id="{20333F36-C730-8505-AEEB-F7D9D0AAF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5400000">
                <a:off x="5750719" y="738385"/>
                <a:ext cx="689456" cy="689456"/>
              </a:xfrm>
              <a:prstGeom prst="rect">
                <a:avLst/>
              </a:prstGeom>
            </p:spPr>
          </p:pic>
          <p:pic>
            <p:nvPicPr>
              <p:cNvPr id="53" name="Graphic 52" descr="Cut with solid fill">
                <a:extLst>
                  <a:ext uri="{FF2B5EF4-FFF2-40B4-BE49-F238E27FC236}">
                    <a16:creationId xmlns:a16="http://schemas.microsoft.com/office/drawing/2014/main" id="{A41B7EFF-1E56-0307-9D65-8838A9551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5400000">
                <a:off x="7652326" y="738525"/>
                <a:ext cx="689316" cy="689316"/>
              </a:xfrm>
              <a:prstGeom prst="rect">
                <a:avLst/>
              </a:prstGeom>
            </p:spPr>
          </p:pic>
          <p:pic>
            <p:nvPicPr>
              <p:cNvPr id="54" name="Graphic 53" descr="Cut with solid fill">
                <a:extLst>
                  <a:ext uri="{FF2B5EF4-FFF2-40B4-BE49-F238E27FC236}">
                    <a16:creationId xmlns:a16="http://schemas.microsoft.com/office/drawing/2014/main" id="{CCAF2A69-38FD-DC32-A2D1-BAD1852B8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5400000">
                <a:off x="10803217" y="738385"/>
                <a:ext cx="689456" cy="6894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80486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3B3959-8578-12FA-D9D2-AFFF68DCECE4}"/>
              </a:ext>
            </a:extLst>
          </p:cNvPr>
          <p:cNvGrpSpPr/>
          <p:nvPr/>
        </p:nvGrpSpPr>
        <p:grpSpPr>
          <a:xfrm>
            <a:off x="2201976" y="952290"/>
            <a:ext cx="1826957" cy="534943"/>
            <a:chOff x="3149600" y="2305050"/>
            <a:chExt cx="1507067" cy="612775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48283FBF-40A1-1526-1B30-F0F93AD7A1B9}"/>
                </a:ext>
              </a:extLst>
            </p:cNvPr>
            <p:cNvSpPr/>
            <p:nvPr/>
          </p:nvSpPr>
          <p:spPr>
            <a:xfrm>
              <a:off x="3149600" y="2349981"/>
              <a:ext cx="1507067" cy="477643"/>
            </a:xfrm>
            <a:custGeom>
              <a:avLst/>
              <a:gdLst>
                <a:gd name="connsiteX0" fmla="*/ 0 w 1507067"/>
                <a:gd name="connsiteY0" fmla="*/ 418619 h 477643"/>
                <a:gd name="connsiteX1" fmla="*/ 254000 w 1507067"/>
                <a:gd name="connsiteY1" fmla="*/ 469419 h 477643"/>
                <a:gd name="connsiteX2" fmla="*/ 313267 w 1507067"/>
                <a:gd name="connsiteY2" fmla="*/ 266219 h 477643"/>
                <a:gd name="connsiteX3" fmla="*/ 499533 w 1507067"/>
                <a:gd name="connsiteY3" fmla="*/ 359352 h 477643"/>
                <a:gd name="connsiteX4" fmla="*/ 567267 w 1507067"/>
                <a:gd name="connsiteY4" fmla="*/ 156152 h 477643"/>
                <a:gd name="connsiteX5" fmla="*/ 728133 w 1507067"/>
                <a:gd name="connsiteY5" fmla="*/ 359352 h 477643"/>
                <a:gd name="connsiteX6" fmla="*/ 795867 w 1507067"/>
                <a:gd name="connsiteY6" fmla="*/ 147686 h 477643"/>
                <a:gd name="connsiteX7" fmla="*/ 914400 w 1507067"/>
                <a:gd name="connsiteY7" fmla="*/ 401686 h 477643"/>
                <a:gd name="connsiteX8" fmla="*/ 999067 w 1507067"/>
                <a:gd name="connsiteY8" fmla="*/ 181552 h 477643"/>
                <a:gd name="connsiteX9" fmla="*/ 1083733 w 1507067"/>
                <a:gd name="connsiteY9" fmla="*/ 418619 h 477643"/>
                <a:gd name="connsiteX10" fmla="*/ 1185333 w 1507067"/>
                <a:gd name="connsiteY10" fmla="*/ 173086 h 477643"/>
                <a:gd name="connsiteX11" fmla="*/ 1303867 w 1507067"/>
                <a:gd name="connsiteY11" fmla="*/ 283152 h 477643"/>
                <a:gd name="connsiteX12" fmla="*/ 1363133 w 1507067"/>
                <a:gd name="connsiteY12" fmla="*/ 3752 h 477643"/>
                <a:gd name="connsiteX13" fmla="*/ 1507067 w 1507067"/>
                <a:gd name="connsiteY13" fmla="*/ 147686 h 47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07067" h="477643">
                  <a:moveTo>
                    <a:pt x="0" y="418619"/>
                  </a:moveTo>
                  <a:cubicBezTo>
                    <a:pt x="100894" y="456719"/>
                    <a:pt x="201789" y="494819"/>
                    <a:pt x="254000" y="469419"/>
                  </a:cubicBezTo>
                  <a:cubicBezTo>
                    <a:pt x="306211" y="444019"/>
                    <a:pt x="272345" y="284564"/>
                    <a:pt x="313267" y="266219"/>
                  </a:cubicBezTo>
                  <a:cubicBezTo>
                    <a:pt x="354189" y="247874"/>
                    <a:pt x="457200" y="377696"/>
                    <a:pt x="499533" y="359352"/>
                  </a:cubicBezTo>
                  <a:cubicBezTo>
                    <a:pt x="541866" y="341008"/>
                    <a:pt x="529167" y="156152"/>
                    <a:pt x="567267" y="156152"/>
                  </a:cubicBezTo>
                  <a:cubicBezTo>
                    <a:pt x="605367" y="156152"/>
                    <a:pt x="690033" y="360763"/>
                    <a:pt x="728133" y="359352"/>
                  </a:cubicBezTo>
                  <a:cubicBezTo>
                    <a:pt x="766233" y="357941"/>
                    <a:pt x="764823" y="140630"/>
                    <a:pt x="795867" y="147686"/>
                  </a:cubicBezTo>
                  <a:cubicBezTo>
                    <a:pt x="826911" y="154742"/>
                    <a:pt x="880533" y="396042"/>
                    <a:pt x="914400" y="401686"/>
                  </a:cubicBezTo>
                  <a:cubicBezTo>
                    <a:pt x="948267" y="407330"/>
                    <a:pt x="970845" y="178730"/>
                    <a:pt x="999067" y="181552"/>
                  </a:cubicBezTo>
                  <a:cubicBezTo>
                    <a:pt x="1027289" y="184374"/>
                    <a:pt x="1052689" y="420030"/>
                    <a:pt x="1083733" y="418619"/>
                  </a:cubicBezTo>
                  <a:cubicBezTo>
                    <a:pt x="1114777" y="417208"/>
                    <a:pt x="1148644" y="195664"/>
                    <a:pt x="1185333" y="173086"/>
                  </a:cubicBezTo>
                  <a:cubicBezTo>
                    <a:pt x="1222022" y="150508"/>
                    <a:pt x="1274234" y="311374"/>
                    <a:pt x="1303867" y="283152"/>
                  </a:cubicBezTo>
                  <a:cubicBezTo>
                    <a:pt x="1333500" y="254930"/>
                    <a:pt x="1329266" y="26330"/>
                    <a:pt x="1363133" y="3752"/>
                  </a:cubicBezTo>
                  <a:cubicBezTo>
                    <a:pt x="1397000" y="-18826"/>
                    <a:pt x="1452033" y="64430"/>
                    <a:pt x="1507067" y="147686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A38A70FD-A82E-13CF-24EE-FCB4FDD168F0}"/>
                </a:ext>
              </a:extLst>
            </p:cNvPr>
            <p:cNvSpPr/>
            <p:nvPr/>
          </p:nvSpPr>
          <p:spPr>
            <a:xfrm>
              <a:off x="3289086" y="2305050"/>
              <a:ext cx="1346414" cy="612775"/>
            </a:xfrm>
            <a:custGeom>
              <a:avLst/>
              <a:gdLst>
                <a:gd name="connsiteX0" fmla="*/ 1346414 w 1346414"/>
                <a:gd name="connsiteY0" fmla="*/ 0 h 612775"/>
                <a:gd name="connsiteX1" fmla="*/ 1282914 w 1346414"/>
                <a:gd name="connsiteY1" fmla="*/ 222250 h 612775"/>
                <a:gd name="connsiteX2" fmla="*/ 1136864 w 1346414"/>
                <a:gd name="connsiteY2" fmla="*/ 123825 h 612775"/>
                <a:gd name="connsiteX3" fmla="*/ 1079714 w 1346414"/>
                <a:gd name="connsiteY3" fmla="*/ 377825 h 612775"/>
                <a:gd name="connsiteX4" fmla="*/ 952714 w 1346414"/>
                <a:gd name="connsiteY4" fmla="*/ 266700 h 612775"/>
                <a:gd name="connsiteX5" fmla="*/ 866989 w 1346414"/>
                <a:gd name="connsiteY5" fmla="*/ 441325 h 612775"/>
                <a:gd name="connsiteX6" fmla="*/ 778089 w 1346414"/>
                <a:gd name="connsiteY6" fmla="*/ 231775 h 612775"/>
                <a:gd name="connsiteX7" fmla="*/ 682839 w 1346414"/>
                <a:gd name="connsiteY7" fmla="*/ 393700 h 612775"/>
                <a:gd name="connsiteX8" fmla="*/ 559014 w 1346414"/>
                <a:gd name="connsiteY8" fmla="*/ 244475 h 612775"/>
                <a:gd name="connsiteX9" fmla="*/ 447889 w 1346414"/>
                <a:gd name="connsiteY9" fmla="*/ 409575 h 612775"/>
                <a:gd name="connsiteX10" fmla="*/ 308189 w 1346414"/>
                <a:gd name="connsiteY10" fmla="*/ 234950 h 612775"/>
                <a:gd name="connsiteX11" fmla="*/ 257389 w 1346414"/>
                <a:gd name="connsiteY11" fmla="*/ 479425 h 612775"/>
                <a:gd name="connsiteX12" fmla="*/ 41489 w 1346414"/>
                <a:gd name="connsiteY12" fmla="*/ 393700 h 612775"/>
                <a:gd name="connsiteX13" fmla="*/ 214 w 1346414"/>
                <a:gd name="connsiteY13" fmla="*/ 612775 h 61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6414" h="612775">
                  <a:moveTo>
                    <a:pt x="1346414" y="0"/>
                  </a:moveTo>
                  <a:cubicBezTo>
                    <a:pt x="1332126" y="100806"/>
                    <a:pt x="1317839" y="201612"/>
                    <a:pt x="1282914" y="222250"/>
                  </a:cubicBezTo>
                  <a:cubicBezTo>
                    <a:pt x="1247989" y="242888"/>
                    <a:pt x="1170731" y="97896"/>
                    <a:pt x="1136864" y="123825"/>
                  </a:cubicBezTo>
                  <a:cubicBezTo>
                    <a:pt x="1102997" y="149754"/>
                    <a:pt x="1110406" y="354013"/>
                    <a:pt x="1079714" y="377825"/>
                  </a:cubicBezTo>
                  <a:cubicBezTo>
                    <a:pt x="1049022" y="401637"/>
                    <a:pt x="988168" y="256117"/>
                    <a:pt x="952714" y="266700"/>
                  </a:cubicBezTo>
                  <a:cubicBezTo>
                    <a:pt x="917260" y="277283"/>
                    <a:pt x="896093" y="447146"/>
                    <a:pt x="866989" y="441325"/>
                  </a:cubicBezTo>
                  <a:cubicBezTo>
                    <a:pt x="837885" y="435504"/>
                    <a:pt x="808781" y="239712"/>
                    <a:pt x="778089" y="231775"/>
                  </a:cubicBezTo>
                  <a:cubicBezTo>
                    <a:pt x="747397" y="223838"/>
                    <a:pt x="719351" y="391583"/>
                    <a:pt x="682839" y="393700"/>
                  </a:cubicBezTo>
                  <a:cubicBezTo>
                    <a:pt x="646327" y="395817"/>
                    <a:pt x="598172" y="241829"/>
                    <a:pt x="559014" y="244475"/>
                  </a:cubicBezTo>
                  <a:cubicBezTo>
                    <a:pt x="519856" y="247121"/>
                    <a:pt x="489693" y="411162"/>
                    <a:pt x="447889" y="409575"/>
                  </a:cubicBezTo>
                  <a:cubicBezTo>
                    <a:pt x="406085" y="407988"/>
                    <a:pt x="339939" y="223308"/>
                    <a:pt x="308189" y="234950"/>
                  </a:cubicBezTo>
                  <a:cubicBezTo>
                    <a:pt x="276439" y="246592"/>
                    <a:pt x="301839" y="452967"/>
                    <a:pt x="257389" y="479425"/>
                  </a:cubicBezTo>
                  <a:cubicBezTo>
                    <a:pt x="212939" y="505883"/>
                    <a:pt x="84351" y="371475"/>
                    <a:pt x="41489" y="393700"/>
                  </a:cubicBezTo>
                  <a:cubicBezTo>
                    <a:pt x="-1373" y="415925"/>
                    <a:pt x="-580" y="514350"/>
                    <a:pt x="214" y="612775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A3F5CE-D0CB-F1AA-50AA-2D0A9EBB43DA}"/>
              </a:ext>
            </a:extLst>
          </p:cNvPr>
          <p:cNvGrpSpPr/>
          <p:nvPr/>
        </p:nvGrpSpPr>
        <p:grpSpPr>
          <a:xfrm>
            <a:off x="1146048" y="484632"/>
            <a:ext cx="9899904" cy="5888736"/>
            <a:chOff x="1060704" y="426720"/>
            <a:chExt cx="9899904" cy="588873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7210DB7-7263-9DD8-835C-A590DB73C3EB}"/>
                </a:ext>
              </a:extLst>
            </p:cNvPr>
            <p:cNvSpPr/>
            <p:nvPr/>
          </p:nvSpPr>
          <p:spPr>
            <a:xfrm>
              <a:off x="1060704" y="2278750"/>
              <a:ext cx="9887712" cy="989455"/>
            </a:xfrm>
            <a:custGeom>
              <a:avLst/>
              <a:gdLst>
                <a:gd name="connsiteX0" fmla="*/ 0 w 9887712"/>
                <a:gd name="connsiteY0" fmla="*/ 769250 h 989455"/>
                <a:gd name="connsiteX1" fmla="*/ 1463040 w 9887712"/>
                <a:gd name="connsiteY1" fmla="*/ 952130 h 989455"/>
                <a:gd name="connsiteX2" fmla="*/ 2889504 w 9887712"/>
                <a:gd name="connsiteY2" fmla="*/ 123074 h 989455"/>
                <a:gd name="connsiteX3" fmla="*/ 4413504 w 9887712"/>
                <a:gd name="connsiteY3" fmla="*/ 281570 h 989455"/>
                <a:gd name="connsiteX4" fmla="*/ 5449824 w 9887712"/>
                <a:gd name="connsiteY4" fmla="*/ 13346 h 989455"/>
                <a:gd name="connsiteX5" fmla="*/ 6608064 w 9887712"/>
                <a:gd name="connsiteY5" fmla="*/ 781442 h 989455"/>
                <a:gd name="connsiteX6" fmla="*/ 8083296 w 9887712"/>
                <a:gd name="connsiteY6" fmla="*/ 269378 h 989455"/>
                <a:gd name="connsiteX7" fmla="*/ 9083040 w 9887712"/>
                <a:gd name="connsiteY7" fmla="*/ 696098 h 989455"/>
                <a:gd name="connsiteX8" fmla="*/ 9887712 w 9887712"/>
                <a:gd name="connsiteY8" fmla="*/ 440066 h 98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7712" h="989455">
                  <a:moveTo>
                    <a:pt x="0" y="769250"/>
                  </a:moveTo>
                  <a:cubicBezTo>
                    <a:pt x="490728" y="914538"/>
                    <a:pt x="981456" y="1059826"/>
                    <a:pt x="1463040" y="952130"/>
                  </a:cubicBezTo>
                  <a:cubicBezTo>
                    <a:pt x="1944624" y="844434"/>
                    <a:pt x="2397760" y="234834"/>
                    <a:pt x="2889504" y="123074"/>
                  </a:cubicBezTo>
                  <a:cubicBezTo>
                    <a:pt x="3381248" y="11314"/>
                    <a:pt x="3986784" y="299858"/>
                    <a:pt x="4413504" y="281570"/>
                  </a:cubicBezTo>
                  <a:cubicBezTo>
                    <a:pt x="4840224" y="263282"/>
                    <a:pt x="5084064" y="-69966"/>
                    <a:pt x="5449824" y="13346"/>
                  </a:cubicBezTo>
                  <a:cubicBezTo>
                    <a:pt x="5815584" y="96658"/>
                    <a:pt x="6169152" y="738770"/>
                    <a:pt x="6608064" y="781442"/>
                  </a:cubicBezTo>
                  <a:cubicBezTo>
                    <a:pt x="7046976" y="824114"/>
                    <a:pt x="7670800" y="283602"/>
                    <a:pt x="8083296" y="269378"/>
                  </a:cubicBezTo>
                  <a:cubicBezTo>
                    <a:pt x="8495792" y="255154"/>
                    <a:pt x="8782304" y="667650"/>
                    <a:pt x="9083040" y="696098"/>
                  </a:cubicBezTo>
                  <a:cubicBezTo>
                    <a:pt x="9383776" y="724546"/>
                    <a:pt x="9635744" y="582306"/>
                    <a:pt x="9887712" y="440066"/>
                  </a:cubicBez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D6EE4-1222-9F67-F60F-F7DB2886AD14}"/>
                </a:ext>
              </a:extLst>
            </p:cNvPr>
            <p:cNvSpPr/>
            <p:nvPr/>
          </p:nvSpPr>
          <p:spPr>
            <a:xfrm>
              <a:off x="1072896" y="2925684"/>
              <a:ext cx="9863328" cy="1390300"/>
            </a:xfrm>
            <a:custGeom>
              <a:avLst/>
              <a:gdLst>
                <a:gd name="connsiteX0" fmla="*/ 0 w 9863328"/>
                <a:gd name="connsiteY0" fmla="*/ 951372 h 1390300"/>
                <a:gd name="connsiteX1" fmla="*/ 1499616 w 9863328"/>
                <a:gd name="connsiteY1" fmla="*/ 1353708 h 1390300"/>
                <a:gd name="connsiteX2" fmla="*/ 2243328 w 9863328"/>
                <a:gd name="connsiteY2" fmla="*/ 658764 h 1390300"/>
                <a:gd name="connsiteX3" fmla="*/ 3438144 w 9863328"/>
                <a:gd name="connsiteY3" fmla="*/ 1390284 h 1390300"/>
                <a:gd name="connsiteX4" fmla="*/ 4267200 w 9863328"/>
                <a:gd name="connsiteY4" fmla="*/ 634380 h 1390300"/>
                <a:gd name="connsiteX5" fmla="*/ 5315712 w 9863328"/>
                <a:gd name="connsiteY5" fmla="*/ 707532 h 1390300"/>
                <a:gd name="connsiteX6" fmla="*/ 6522720 w 9863328"/>
                <a:gd name="connsiteY6" fmla="*/ 396 h 1390300"/>
                <a:gd name="connsiteX7" fmla="*/ 7522464 w 9863328"/>
                <a:gd name="connsiteY7" fmla="*/ 817260 h 1390300"/>
                <a:gd name="connsiteX8" fmla="*/ 8644128 w 9863328"/>
                <a:gd name="connsiteY8" fmla="*/ 1061100 h 1390300"/>
                <a:gd name="connsiteX9" fmla="*/ 9863328 w 9863328"/>
                <a:gd name="connsiteY9" fmla="*/ 1195212 h 139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63328" h="1390300">
                  <a:moveTo>
                    <a:pt x="0" y="951372"/>
                  </a:moveTo>
                  <a:cubicBezTo>
                    <a:pt x="562864" y="1176924"/>
                    <a:pt x="1125728" y="1402476"/>
                    <a:pt x="1499616" y="1353708"/>
                  </a:cubicBezTo>
                  <a:cubicBezTo>
                    <a:pt x="1873504" y="1304940"/>
                    <a:pt x="1920240" y="652668"/>
                    <a:pt x="2243328" y="658764"/>
                  </a:cubicBezTo>
                  <a:cubicBezTo>
                    <a:pt x="2566416" y="664860"/>
                    <a:pt x="3100832" y="1394348"/>
                    <a:pt x="3438144" y="1390284"/>
                  </a:cubicBezTo>
                  <a:cubicBezTo>
                    <a:pt x="3775456" y="1386220"/>
                    <a:pt x="3954272" y="748172"/>
                    <a:pt x="4267200" y="634380"/>
                  </a:cubicBezTo>
                  <a:cubicBezTo>
                    <a:pt x="4580128" y="520588"/>
                    <a:pt x="4939792" y="813196"/>
                    <a:pt x="5315712" y="707532"/>
                  </a:cubicBezTo>
                  <a:cubicBezTo>
                    <a:pt x="5691632" y="601868"/>
                    <a:pt x="6154928" y="-17892"/>
                    <a:pt x="6522720" y="396"/>
                  </a:cubicBezTo>
                  <a:cubicBezTo>
                    <a:pt x="6890512" y="18684"/>
                    <a:pt x="7168896" y="640476"/>
                    <a:pt x="7522464" y="817260"/>
                  </a:cubicBezTo>
                  <a:cubicBezTo>
                    <a:pt x="7876032" y="994044"/>
                    <a:pt x="8253984" y="998108"/>
                    <a:pt x="8644128" y="1061100"/>
                  </a:cubicBezTo>
                  <a:cubicBezTo>
                    <a:pt x="9034272" y="1124092"/>
                    <a:pt x="9448800" y="1159652"/>
                    <a:pt x="9863328" y="1195212"/>
                  </a:cubicBez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4AD9E9-7977-1123-D344-092AC9A5DF88}"/>
                </a:ext>
              </a:extLst>
            </p:cNvPr>
            <p:cNvSpPr/>
            <p:nvPr/>
          </p:nvSpPr>
          <p:spPr>
            <a:xfrm>
              <a:off x="1060704" y="4486656"/>
              <a:ext cx="9875520" cy="1066470"/>
            </a:xfrm>
            <a:custGeom>
              <a:avLst/>
              <a:gdLst>
                <a:gd name="connsiteX0" fmla="*/ 0 w 9875520"/>
                <a:gd name="connsiteY0" fmla="*/ 1011936 h 1066470"/>
                <a:gd name="connsiteX1" fmla="*/ 877824 w 9875520"/>
                <a:gd name="connsiteY1" fmla="*/ 597408 h 1066470"/>
                <a:gd name="connsiteX2" fmla="*/ 1950720 w 9875520"/>
                <a:gd name="connsiteY2" fmla="*/ 1011936 h 1066470"/>
                <a:gd name="connsiteX3" fmla="*/ 2779776 w 9875520"/>
                <a:gd name="connsiteY3" fmla="*/ 365760 h 1066470"/>
                <a:gd name="connsiteX4" fmla="*/ 3791712 w 9875520"/>
                <a:gd name="connsiteY4" fmla="*/ 1060704 h 1066470"/>
                <a:gd name="connsiteX5" fmla="*/ 6071616 w 9875520"/>
                <a:gd name="connsiteY5" fmla="*/ 451104 h 1066470"/>
                <a:gd name="connsiteX6" fmla="*/ 7741920 w 9875520"/>
                <a:gd name="connsiteY6" fmla="*/ 1060704 h 1066470"/>
                <a:gd name="connsiteX7" fmla="*/ 9875520 w 9875520"/>
                <a:gd name="connsiteY7" fmla="*/ 0 h 106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75520" h="1066470">
                  <a:moveTo>
                    <a:pt x="0" y="1011936"/>
                  </a:moveTo>
                  <a:cubicBezTo>
                    <a:pt x="276352" y="804672"/>
                    <a:pt x="552704" y="597408"/>
                    <a:pt x="877824" y="597408"/>
                  </a:cubicBezTo>
                  <a:cubicBezTo>
                    <a:pt x="1202944" y="597408"/>
                    <a:pt x="1633728" y="1050544"/>
                    <a:pt x="1950720" y="1011936"/>
                  </a:cubicBezTo>
                  <a:cubicBezTo>
                    <a:pt x="2267712" y="973328"/>
                    <a:pt x="2472944" y="357632"/>
                    <a:pt x="2779776" y="365760"/>
                  </a:cubicBezTo>
                  <a:cubicBezTo>
                    <a:pt x="3086608" y="373888"/>
                    <a:pt x="3243072" y="1046480"/>
                    <a:pt x="3791712" y="1060704"/>
                  </a:cubicBezTo>
                  <a:cubicBezTo>
                    <a:pt x="4340352" y="1074928"/>
                    <a:pt x="5413248" y="451104"/>
                    <a:pt x="6071616" y="451104"/>
                  </a:cubicBezTo>
                  <a:cubicBezTo>
                    <a:pt x="6729984" y="451104"/>
                    <a:pt x="7107936" y="1135888"/>
                    <a:pt x="7741920" y="1060704"/>
                  </a:cubicBezTo>
                  <a:cubicBezTo>
                    <a:pt x="8375904" y="985520"/>
                    <a:pt x="9125712" y="492760"/>
                    <a:pt x="9875520" y="0"/>
                  </a:cubicBez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DE26308-4279-CC74-EFB1-76DECA8045D9}"/>
                </a:ext>
              </a:extLst>
            </p:cNvPr>
            <p:cNvSpPr/>
            <p:nvPr/>
          </p:nvSpPr>
          <p:spPr>
            <a:xfrm>
              <a:off x="1072896" y="1402019"/>
              <a:ext cx="9875520" cy="1406592"/>
            </a:xfrm>
            <a:custGeom>
              <a:avLst/>
              <a:gdLst>
                <a:gd name="connsiteX0" fmla="*/ 0 w 9875520"/>
                <a:gd name="connsiteY0" fmla="*/ 280477 h 1406592"/>
                <a:gd name="connsiteX1" fmla="*/ 1877568 w 9875520"/>
                <a:gd name="connsiteY1" fmla="*/ 768157 h 1406592"/>
                <a:gd name="connsiteX2" fmla="*/ 3084576 w 9875520"/>
                <a:gd name="connsiteY2" fmla="*/ 1402141 h 1406592"/>
                <a:gd name="connsiteX3" fmla="*/ 4852416 w 9875520"/>
                <a:gd name="connsiteY3" fmla="*/ 426781 h 1406592"/>
                <a:gd name="connsiteX4" fmla="*/ 6144768 w 9875520"/>
                <a:gd name="connsiteY4" fmla="*/ 61 h 1406592"/>
                <a:gd name="connsiteX5" fmla="*/ 7144512 w 9875520"/>
                <a:gd name="connsiteY5" fmla="*/ 451165 h 1406592"/>
                <a:gd name="connsiteX6" fmla="*/ 9204960 w 9875520"/>
                <a:gd name="connsiteY6" fmla="*/ 487741 h 1406592"/>
                <a:gd name="connsiteX7" fmla="*/ 9875520 w 9875520"/>
                <a:gd name="connsiteY7" fmla="*/ 97597 h 140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75520" h="1406592">
                  <a:moveTo>
                    <a:pt x="0" y="280477"/>
                  </a:moveTo>
                  <a:cubicBezTo>
                    <a:pt x="681736" y="430845"/>
                    <a:pt x="1363472" y="581213"/>
                    <a:pt x="1877568" y="768157"/>
                  </a:cubicBezTo>
                  <a:cubicBezTo>
                    <a:pt x="2391664" y="955101"/>
                    <a:pt x="2588768" y="1459037"/>
                    <a:pt x="3084576" y="1402141"/>
                  </a:cubicBezTo>
                  <a:cubicBezTo>
                    <a:pt x="3580384" y="1345245"/>
                    <a:pt x="4342384" y="660461"/>
                    <a:pt x="4852416" y="426781"/>
                  </a:cubicBezTo>
                  <a:cubicBezTo>
                    <a:pt x="5362448" y="193101"/>
                    <a:pt x="5762752" y="-4003"/>
                    <a:pt x="6144768" y="61"/>
                  </a:cubicBezTo>
                  <a:cubicBezTo>
                    <a:pt x="6526784" y="4125"/>
                    <a:pt x="6634480" y="369885"/>
                    <a:pt x="7144512" y="451165"/>
                  </a:cubicBezTo>
                  <a:cubicBezTo>
                    <a:pt x="7654544" y="532445"/>
                    <a:pt x="8749792" y="546669"/>
                    <a:pt x="9204960" y="487741"/>
                  </a:cubicBezTo>
                  <a:cubicBezTo>
                    <a:pt x="9660128" y="428813"/>
                    <a:pt x="9767824" y="263205"/>
                    <a:pt x="9875520" y="97597"/>
                  </a:cubicBez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B77D1A2-EBD5-AA4C-8110-9C78AA4D6B73}"/>
                </a:ext>
              </a:extLst>
            </p:cNvPr>
            <p:cNvSpPr/>
            <p:nvPr/>
          </p:nvSpPr>
          <p:spPr>
            <a:xfrm>
              <a:off x="1060704" y="694944"/>
              <a:ext cx="9899904" cy="853529"/>
            </a:xfrm>
            <a:custGeom>
              <a:avLst/>
              <a:gdLst>
                <a:gd name="connsiteX0" fmla="*/ 0 w 9899904"/>
                <a:gd name="connsiteY0" fmla="*/ 0 h 853529"/>
                <a:gd name="connsiteX1" fmla="*/ 1450848 w 9899904"/>
                <a:gd name="connsiteY1" fmla="*/ 73152 h 853529"/>
                <a:gd name="connsiteX2" fmla="*/ 1926336 w 9899904"/>
                <a:gd name="connsiteY2" fmla="*/ 780288 h 853529"/>
                <a:gd name="connsiteX3" fmla="*/ 2974848 w 9899904"/>
                <a:gd name="connsiteY3" fmla="*/ 146304 h 853529"/>
                <a:gd name="connsiteX4" fmla="*/ 4194048 w 9899904"/>
                <a:gd name="connsiteY4" fmla="*/ 719328 h 853529"/>
                <a:gd name="connsiteX5" fmla="*/ 6010656 w 9899904"/>
                <a:gd name="connsiteY5" fmla="*/ 292608 h 853529"/>
                <a:gd name="connsiteX6" fmla="*/ 8107680 w 9899904"/>
                <a:gd name="connsiteY6" fmla="*/ 853440 h 853529"/>
                <a:gd name="connsiteX7" fmla="*/ 8827008 w 9899904"/>
                <a:gd name="connsiteY7" fmla="*/ 243840 h 853529"/>
                <a:gd name="connsiteX8" fmla="*/ 9899904 w 9899904"/>
                <a:gd name="connsiteY8" fmla="*/ 390144 h 85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99904" h="853529">
                  <a:moveTo>
                    <a:pt x="0" y="0"/>
                  </a:moveTo>
                  <a:lnTo>
                    <a:pt x="1450848" y="73152"/>
                  </a:lnTo>
                  <a:cubicBezTo>
                    <a:pt x="1771904" y="203200"/>
                    <a:pt x="1672336" y="768096"/>
                    <a:pt x="1926336" y="780288"/>
                  </a:cubicBezTo>
                  <a:cubicBezTo>
                    <a:pt x="2180336" y="792480"/>
                    <a:pt x="2596896" y="156464"/>
                    <a:pt x="2974848" y="146304"/>
                  </a:cubicBezTo>
                  <a:cubicBezTo>
                    <a:pt x="3352800" y="136144"/>
                    <a:pt x="3688080" y="694944"/>
                    <a:pt x="4194048" y="719328"/>
                  </a:cubicBezTo>
                  <a:cubicBezTo>
                    <a:pt x="4700016" y="743712"/>
                    <a:pt x="5358384" y="270256"/>
                    <a:pt x="6010656" y="292608"/>
                  </a:cubicBezTo>
                  <a:cubicBezTo>
                    <a:pt x="6662928" y="314960"/>
                    <a:pt x="7638288" y="861568"/>
                    <a:pt x="8107680" y="853440"/>
                  </a:cubicBezTo>
                  <a:cubicBezTo>
                    <a:pt x="8577072" y="845312"/>
                    <a:pt x="8528304" y="321056"/>
                    <a:pt x="8827008" y="243840"/>
                  </a:cubicBezTo>
                  <a:cubicBezTo>
                    <a:pt x="9125712" y="166624"/>
                    <a:pt x="9512808" y="278384"/>
                    <a:pt x="9899904" y="390144"/>
                  </a:cubicBez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DDC8D2B-F751-B50C-97E3-88E093FEB944}"/>
                </a:ext>
              </a:extLst>
            </p:cNvPr>
            <p:cNvSpPr/>
            <p:nvPr/>
          </p:nvSpPr>
          <p:spPr>
            <a:xfrm>
              <a:off x="1914141" y="426720"/>
              <a:ext cx="1402083" cy="5888736"/>
            </a:xfrm>
            <a:custGeom>
              <a:avLst/>
              <a:gdLst>
                <a:gd name="connsiteX0" fmla="*/ 1328931 w 1402083"/>
                <a:gd name="connsiteY0" fmla="*/ 0 h 5888736"/>
                <a:gd name="connsiteX1" fmla="*/ 841251 w 1402083"/>
                <a:gd name="connsiteY1" fmla="*/ 1036320 h 5888736"/>
                <a:gd name="connsiteX2" fmla="*/ 1097283 w 1402083"/>
                <a:gd name="connsiteY2" fmla="*/ 2779776 h 5888736"/>
                <a:gd name="connsiteX3" fmla="*/ 3 w 1402083"/>
                <a:gd name="connsiteY3" fmla="*/ 3633216 h 5888736"/>
                <a:gd name="connsiteX4" fmla="*/ 1085091 w 1402083"/>
                <a:gd name="connsiteY4" fmla="*/ 4828032 h 5888736"/>
                <a:gd name="connsiteX5" fmla="*/ 1402083 w 1402083"/>
                <a:gd name="connsiteY5" fmla="*/ 5888736 h 588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2083" h="5888736">
                  <a:moveTo>
                    <a:pt x="1328931" y="0"/>
                  </a:moveTo>
                  <a:cubicBezTo>
                    <a:pt x="1104395" y="286512"/>
                    <a:pt x="879859" y="573024"/>
                    <a:pt x="841251" y="1036320"/>
                  </a:cubicBezTo>
                  <a:cubicBezTo>
                    <a:pt x="802643" y="1499616"/>
                    <a:pt x="1237491" y="2346960"/>
                    <a:pt x="1097283" y="2779776"/>
                  </a:cubicBezTo>
                  <a:cubicBezTo>
                    <a:pt x="957075" y="3212592"/>
                    <a:pt x="2035" y="3291840"/>
                    <a:pt x="3" y="3633216"/>
                  </a:cubicBezTo>
                  <a:cubicBezTo>
                    <a:pt x="-2029" y="3974592"/>
                    <a:pt x="851411" y="4452112"/>
                    <a:pt x="1085091" y="4828032"/>
                  </a:cubicBezTo>
                  <a:cubicBezTo>
                    <a:pt x="1318771" y="5203952"/>
                    <a:pt x="1360427" y="5546344"/>
                    <a:pt x="1402083" y="5888736"/>
                  </a:cubicBez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46D076C-C71B-56F0-6092-3DA41241948A}"/>
                </a:ext>
              </a:extLst>
            </p:cNvPr>
            <p:cNvSpPr/>
            <p:nvPr/>
          </p:nvSpPr>
          <p:spPr>
            <a:xfrm>
              <a:off x="4432233" y="438912"/>
              <a:ext cx="1624336" cy="5864352"/>
            </a:xfrm>
            <a:custGeom>
              <a:avLst/>
              <a:gdLst>
                <a:gd name="connsiteX0" fmla="*/ 676215 w 1624336"/>
                <a:gd name="connsiteY0" fmla="*/ 0 h 5864352"/>
                <a:gd name="connsiteX1" fmla="*/ 17847 w 1624336"/>
                <a:gd name="connsiteY1" fmla="*/ 816864 h 5864352"/>
                <a:gd name="connsiteX2" fmla="*/ 1310199 w 1624336"/>
                <a:gd name="connsiteY2" fmla="*/ 1901952 h 5864352"/>
                <a:gd name="connsiteX3" fmla="*/ 1614999 w 1624336"/>
                <a:gd name="connsiteY3" fmla="*/ 2779776 h 5864352"/>
                <a:gd name="connsiteX4" fmla="*/ 1078551 w 1624336"/>
                <a:gd name="connsiteY4" fmla="*/ 3706368 h 5864352"/>
                <a:gd name="connsiteX5" fmla="*/ 212919 w 1624336"/>
                <a:gd name="connsiteY5" fmla="*/ 4608576 h 5864352"/>
                <a:gd name="connsiteX6" fmla="*/ 1578423 w 1624336"/>
                <a:gd name="connsiteY6" fmla="*/ 5864352 h 586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4336" h="5864352">
                  <a:moveTo>
                    <a:pt x="676215" y="0"/>
                  </a:moveTo>
                  <a:cubicBezTo>
                    <a:pt x="294199" y="249936"/>
                    <a:pt x="-87817" y="499872"/>
                    <a:pt x="17847" y="816864"/>
                  </a:cubicBezTo>
                  <a:cubicBezTo>
                    <a:pt x="123511" y="1133856"/>
                    <a:pt x="1044007" y="1574800"/>
                    <a:pt x="1310199" y="1901952"/>
                  </a:cubicBezTo>
                  <a:cubicBezTo>
                    <a:pt x="1576391" y="2229104"/>
                    <a:pt x="1653607" y="2479040"/>
                    <a:pt x="1614999" y="2779776"/>
                  </a:cubicBezTo>
                  <a:cubicBezTo>
                    <a:pt x="1576391" y="3080512"/>
                    <a:pt x="1312231" y="3401568"/>
                    <a:pt x="1078551" y="3706368"/>
                  </a:cubicBezTo>
                  <a:cubicBezTo>
                    <a:pt x="844871" y="4011168"/>
                    <a:pt x="129607" y="4248912"/>
                    <a:pt x="212919" y="4608576"/>
                  </a:cubicBezTo>
                  <a:cubicBezTo>
                    <a:pt x="296231" y="4968240"/>
                    <a:pt x="937327" y="5416296"/>
                    <a:pt x="1578423" y="5864352"/>
                  </a:cubicBez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E71E939-FE0B-9971-2464-44D26C53633A}"/>
                </a:ext>
              </a:extLst>
            </p:cNvPr>
            <p:cNvSpPr/>
            <p:nvPr/>
          </p:nvSpPr>
          <p:spPr>
            <a:xfrm>
              <a:off x="6545212" y="438912"/>
              <a:ext cx="2586596" cy="5839968"/>
            </a:xfrm>
            <a:custGeom>
              <a:avLst/>
              <a:gdLst>
                <a:gd name="connsiteX0" fmla="*/ 2586596 w 2586596"/>
                <a:gd name="connsiteY0" fmla="*/ 0 h 5839968"/>
                <a:gd name="connsiteX1" fmla="*/ 1489316 w 2586596"/>
                <a:gd name="connsiteY1" fmla="*/ 548640 h 5839968"/>
                <a:gd name="connsiteX2" fmla="*/ 1720964 w 2586596"/>
                <a:gd name="connsiteY2" fmla="*/ 1780032 h 5839968"/>
                <a:gd name="connsiteX3" fmla="*/ 952868 w 2586596"/>
                <a:gd name="connsiteY3" fmla="*/ 2389632 h 5839968"/>
                <a:gd name="connsiteX4" fmla="*/ 1184516 w 2586596"/>
                <a:gd name="connsiteY4" fmla="*/ 4145280 h 5839968"/>
                <a:gd name="connsiteX5" fmla="*/ 1892 w 2586596"/>
                <a:gd name="connsiteY5" fmla="*/ 4169664 h 5839968"/>
                <a:gd name="connsiteX6" fmla="*/ 965060 w 2586596"/>
                <a:gd name="connsiteY6" fmla="*/ 5839968 h 583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96" h="5839968">
                  <a:moveTo>
                    <a:pt x="2586596" y="0"/>
                  </a:moveTo>
                  <a:cubicBezTo>
                    <a:pt x="2110092" y="125984"/>
                    <a:pt x="1633588" y="251968"/>
                    <a:pt x="1489316" y="548640"/>
                  </a:cubicBezTo>
                  <a:cubicBezTo>
                    <a:pt x="1345044" y="845312"/>
                    <a:pt x="1810372" y="1473200"/>
                    <a:pt x="1720964" y="1780032"/>
                  </a:cubicBezTo>
                  <a:cubicBezTo>
                    <a:pt x="1631556" y="2086864"/>
                    <a:pt x="1042276" y="1995424"/>
                    <a:pt x="952868" y="2389632"/>
                  </a:cubicBezTo>
                  <a:cubicBezTo>
                    <a:pt x="863460" y="2783840"/>
                    <a:pt x="1343012" y="3848608"/>
                    <a:pt x="1184516" y="4145280"/>
                  </a:cubicBezTo>
                  <a:cubicBezTo>
                    <a:pt x="1026020" y="4441952"/>
                    <a:pt x="38468" y="3887216"/>
                    <a:pt x="1892" y="4169664"/>
                  </a:cubicBezTo>
                  <a:cubicBezTo>
                    <a:pt x="-34684" y="4452112"/>
                    <a:pt x="465188" y="5146040"/>
                    <a:pt x="965060" y="5839968"/>
                  </a:cubicBez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AC1A400-397B-F848-8837-FCE2100FB8B9}"/>
                </a:ext>
              </a:extLst>
            </p:cNvPr>
            <p:cNvSpPr/>
            <p:nvPr/>
          </p:nvSpPr>
          <p:spPr>
            <a:xfrm>
              <a:off x="9287626" y="451104"/>
              <a:ext cx="1246262" cy="5827776"/>
            </a:xfrm>
            <a:custGeom>
              <a:avLst/>
              <a:gdLst>
                <a:gd name="connsiteX0" fmla="*/ 1246262 w 1246262"/>
                <a:gd name="connsiteY0" fmla="*/ 0 h 5827776"/>
                <a:gd name="connsiteX1" fmla="*/ 392822 w 1246262"/>
                <a:gd name="connsiteY1" fmla="*/ 1731264 h 5827776"/>
                <a:gd name="connsiteX2" fmla="*/ 1063382 w 1246262"/>
                <a:gd name="connsiteY2" fmla="*/ 2962656 h 5827776"/>
                <a:gd name="connsiteX3" fmla="*/ 2678 w 1246262"/>
                <a:gd name="connsiteY3" fmla="*/ 3950208 h 5827776"/>
                <a:gd name="connsiteX4" fmla="*/ 819542 w 1246262"/>
                <a:gd name="connsiteY4" fmla="*/ 5827776 h 582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62" h="5827776">
                  <a:moveTo>
                    <a:pt x="1246262" y="0"/>
                  </a:moveTo>
                  <a:cubicBezTo>
                    <a:pt x="834782" y="618744"/>
                    <a:pt x="423302" y="1237488"/>
                    <a:pt x="392822" y="1731264"/>
                  </a:cubicBezTo>
                  <a:cubicBezTo>
                    <a:pt x="362342" y="2225040"/>
                    <a:pt x="1128406" y="2592832"/>
                    <a:pt x="1063382" y="2962656"/>
                  </a:cubicBezTo>
                  <a:cubicBezTo>
                    <a:pt x="998358" y="3332480"/>
                    <a:pt x="43318" y="3472688"/>
                    <a:pt x="2678" y="3950208"/>
                  </a:cubicBezTo>
                  <a:cubicBezTo>
                    <a:pt x="-37962" y="4427728"/>
                    <a:pt x="390790" y="5127752"/>
                    <a:pt x="819542" y="5827776"/>
                  </a:cubicBez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3D4523-52AB-A9BF-01ED-AC704F808DCE}"/>
              </a:ext>
            </a:extLst>
          </p:cNvPr>
          <p:cNvSpPr/>
          <p:nvPr/>
        </p:nvSpPr>
        <p:spPr>
          <a:xfrm>
            <a:off x="1146048" y="484632"/>
            <a:ext cx="9887712" cy="58399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9D92EA-BE7F-0842-E3E1-BBA37ACD3481}"/>
              </a:ext>
            </a:extLst>
          </p:cNvPr>
          <p:cNvGrpSpPr/>
          <p:nvPr/>
        </p:nvGrpSpPr>
        <p:grpSpPr>
          <a:xfrm>
            <a:off x="6436275" y="674678"/>
            <a:ext cx="3436993" cy="887065"/>
            <a:chOff x="6469282" y="661408"/>
            <a:chExt cx="3436993" cy="8870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8FFEED-A5F8-A0E0-293B-2D44CB3D61E6}"/>
                </a:ext>
              </a:extLst>
            </p:cNvPr>
            <p:cNvGrpSpPr/>
            <p:nvPr/>
          </p:nvGrpSpPr>
          <p:grpSpPr>
            <a:xfrm rot="10800000">
              <a:off x="6469282" y="1013530"/>
              <a:ext cx="1826957" cy="534943"/>
              <a:chOff x="3149600" y="2305050"/>
              <a:chExt cx="1507067" cy="612775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BAA3029-D230-A862-3405-F6FDA31359E5}"/>
                  </a:ext>
                </a:extLst>
              </p:cNvPr>
              <p:cNvSpPr/>
              <p:nvPr/>
            </p:nvSpPr>
            <p:spPr>
              <a:xfrm>
                <a:off x="3149600" y="2349981"/>
                <a:ext cx="1507067" cy="477643"/>
              </a:xfrm>
              <a:custGeom>
                <a:avLst/>
                <a:gdLst>
                  <a:gd name="connsiteX0" fmla="*/ 0 w 1507067"/>
                  <a:gd name="connsiteY0" fmla="*/ 418619 h 477643"/>
                  <a:gd name="connsiteX1" fmla="*/ 254000 w 1507067"/>
                  <a:gd name="connsiteY1" fmla="*/ 469419 h 477643"/>
                  <a:gd name="connsiteX2" fmla="*/ 313267 w 1507067"/>
                  <a:gd name="connsiteY2" fmla="*/ 266219 h 477643"/>
                  <a:gd name="connsiteX3" fmla="*/ 499533 w 1507067"/>
                  <a:gd name="connsiteY3" fmla="*/ 359352 h 477643"/>
                  <a:gd name="connsiteX4" fmla="*/ 567267 w 1507067"/>
                  <a:gd name="connsiteY4" fmla="*/ 156152 h 477643"/>
                  <a:gd name="connsiteX5" fmla="*/ 728133 w 1507067"/>
                  <a:gd name="connsiteY5" fmla="*/ 359352 h 477643"/>
                  <a:gd name="connsiteX6" fmla="*/ 795867 w 1507067"/>
                  <a:gd name="connsiteY6" fmla="*/ 147686 h 477643"/>
                  <a:gd name="connsiteX7" fmla="*/ 914400 w 1507067"/>
                  <a:gd name="connsiteY7" fmla="*/ 401686 h 477643"/>
                  <a:gd name="connsiteX8" fmla="*/ 999067 w 1507067"/>
                  <a:gd name="connsiteY8" fmla="*/ 181552 h 477643"/>
                  <a:gd name="connsiteX9" fmla="*/ 1083733 w 1507067"/>
                  <a:gd name="connsiteY9" fmla="*/ 418619 h 477643"/>
                  <a:gd name="connsiteX10" fmla="*/ 1185333 w 1507067"/>
                  <a:gd name="connsiteY10" fmla="*/ 173086 h 477643"/>
                  <a:gd name="connsiteX11" fmla="*/ 1303867 w 1507067"/>
                  <a:gd name="connsiteY11" fmla="*/ 283152 h 477643"/>
                  <a:gd name="connsiteX12" fmla="*/ 1363133 w 1507067"/>
                  <a:gd name="connsiteY12" fmla="*/ 3752 h 477643"/>
                  <a:gd name="connsiteX13" fmla="*/ 1507067 w 1507067"/>
                  <a:gd name="connsiteY13" fmla="*/ 147686 h 47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07067" h="477643">
                    <a:moveTo>
                      <a:pt x="0" y="418619"/>
                    </a:moveTo>
                    <a:cubicBezTo>
                      <a:pt x="100894" y="456719"/>
                      <a:pt x="201789" y="494819"/>
                      <a:pt x="254000" y="469419"/>
                    </a:cubicBezTo>
                    <a:cubicBezTo>
                      <a:pt x="306211" y="444019"/>
                      <a:pt x="272345" y="284564"/>
                      <a:pt x="313267" y="266219"/>
                    </a:cubicBezTo>
                    <a:cubicBezTo>
                      <a:pt x="354189" y="247874"/>
                      <a:pt x="457200" y="377696"/>
                      <a:pt x="499533" y="359352"/>
                    </a:cubicBezTo>
                    <a:cubicBezTo>
                      <a:pt x="541866" y="341008"/>
                      <a:pt x="529167" y="156152"/>
                      <a:pt x="567267" y="156152"/>
                    </a:cubicBezTo>
                    <a:cubicBezTo>
                      <a:pt x="605367" y="156152"/>
                      <a:pt x="690033" y="360763"/>
                      <a:pt x="728133" y="359352"/>
                    </a:cubicBezTo>
                    <a:cubicBezTo>
                      <a:pt x="766233" y="357941"/>
                      <a:pt x="764823" y="140630"/>
                      <a:pt x="795867" y="147686"/>
                    </a:cubicBezTo>
                    <a:cubicBezTo>
                      <a:pt x="826911" y="154742"/>
                      <a:pt x="880533" y="396042"/>
                      <a:pt x="914400" y="401686"/>
                    </a:cubicBezTo>
                    <a:cubicBezTo>
                      <a:pt x="948267" y="407330"/>
                      <a:pt x="970845" y="178730"/>
                      <a:pt x="999067" y="181552"/>
                    </a:cubicBezTo>
                    <a:cubicBezTo>
                      <a:pt x="1027289" y="184374"/>
                      <a:pt x="1052689" y="420030"/>
                      <a:pt x="1083733" y="418619"/>
                    </a:cubicBezTo>
                    <a:cubicBezTo>
                      <a:pt x="1114777" y="417208"/>
                      <a:pt x="1148644" y="195664"/>
                      <a:pt x="1185333" y="173086"/>
                    </a:cubicBezTo>
                    <a:cubicBezTo>
                      <a:pt x="1222022" y="150508"/>
                      <a:pt x="1274234" y="311374"/>
                      <a:pt x="1303867" y="283152"/>
                    </a:cubicBezTo>
                    <a:cubicBezTo>
                      <a:pt x="1333500" y="254930"/>
                      <a:pt x="1329266" y="26330"/>
                      <a:pt x="1363133" y="3752"/>
                    </a:cubicBezTo>
                    <a:cubicBezTo>
                      <a:pt x="1397000" y="-18826"/>
                      <a:pt x="1452033" y="64430"/>
                      <a:pt x="1507067" y="147686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75CE4207-8F94-3192-60CF-28FC52C99970}"/>
                  </a:ext>
                </a:extLst>
              </p:cNvPr>
              <p:cNvSpPr/>
              <p:nvPr/>
            </p:nvSpPr>
            <p:spPr>
              <a:xfrm>
                <a:off x="3289086" y="2305050"/>
                <a:ext cx="1346414" cy="612775"/>
              </a:xfrm>
              <a:custGeom>
                <a:avLst/>
                <a:gdLst>
                  <a:gd name="connsiteX0" fmla="*/ 1346414 w 1346414"/>
                  <a:gd name="connsiteY0" fmla="*/ 0 h 612775"/>
                  <a:gd name="connsiteX1" fmla="*/ 1282914 w 1346414"/>
                  <a:gd name="connsiteY1" fmla="*/ 222250 h 612775"/>
                  <a:gd name="connsiteX2" fmla="*/ 1136864 w 1346414"/>
                  <a:gd name="connsiteY2" fmla="*/ 123825 h 612775"/>
                  <a:gd name="connsiteX3" fmla="*/ 1079714 w 1346414"/>
                  <a:gd name="connsiteY3" fmla="*/ 377825 h 612775"/>
                  <a:gd name="connsiteX4" fmla="*/ 952714 w 1346414"/>
                  <a:gd name="connsiteY4" fmla="*/ 266700 h 612775"/>
                  <a:gd name="connsiteX5" fmla="*/ 866989 w 1346414"/>
                  <a:gd name="connsiteY5" fmla="*/ 441325 h 612775"/>
                  <a:gd name="connsiteX6" fmla="*/ 778089 w 1346414"/>
                  <a:gd name="connsiteY6" fmla="*/ 231775 h 612775"/>
                  <a:gd name="connsiteX7" fmla="*/ 682839 w 1346414"/>
                  <a:gd name="connsiteY7" fmla="*/ 393700 h 612775"/>
                  <a:gd name="connsiteX8" fmla="*/ 559014 w 1346414"/>
                  <a:gd name="connsiteY8" fmla="*/ 244475 h 612775"/>
                  <a:gd name="connsiteX9" fmla="*/ 447889 w 1346414"/>
                  <a:gd name="connsiteY9" fmla="*/ 409575 h 612775"/>
                  <a:gd name="connsiteX10" fmla="*/ 308189 w 1346414"/>
                  <a:gd name="connsiteY10" fmla="*/ 234950 h 612775"/>
                  <a:gd name="connsiteX11" fmla="*/ 257389 w 1346414"/>
                  <a:gd name="connsiteY11" fmla="*/ 479425 h 612775"/>
                  <a:gd name="connsiteX12" fmla="*/ 41489 w 1346414"/>
                  <a:gd name="connsiteY12" fmla="*/ 393700 h 612775"/>
                  <a:gd name="connsiteX13" fmla="*/ 214 w 1346414"/>
                  <a:gd name="connsiteY13" fmla="*/ 612775 h 6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6414" h="612775">
                    <a:moveTo>
                      <a:pt x="1346414" y="0"/>
                    </a:moveTo>
                    <a:cubicBezTo>
                      <a:pt x="1332126" y="100806"/>
                      <a:pt x="1317839" y="201612"/>
                      <a:pt x="1282914" y="222250"/>
                    </a:cubicBezTo>
                    <a:cubicBezTo>
                      <a:pt x="1247989" y="242888"/>
                      <a:pt x="1170731" y="97896"/>
                      <a:pt x="1136864" y="123825"/>
                    </a:cubicBezTo>
                    <a:cubicBezTo>
                      <a:pt x="1102997" y="149754"/>
                      <a:pt x="1110406" y="354013"/>
                      <a:pt x="1079714" y="377825"/>
                    </a:cubicBezTo>
                    <a:cubicBezTo>
                      <a:pt x="1049022" y="401637"/>
                      <a:pt x="988168" y="256117"/>
                      <a:pt x="952714" y="266700"/>
                    </a:cubicBezTo>
                    <a:cubicBezTo>
                      <a:pt x="917260" y="277283"/>
                      <a:pt x="896093" y="447146"/>
                      <a:pt x="866989" y="441325"/>
                    </a:cubicBezTo>
                    <a:cubicBezTo>
                      <a:pt x="837885" y="435504"/>
                      <a:pt x="808781" y="239712"/>
                      <a:pt x="778089" y="231775"/>
                    </a:cubicBezTo>
                    <a:cubicBezTo>
                      <a:pt x="747397" y="223838"/>
                      <a:pt x="719351" y="391583"/>
                      <a:pt x="682839" y="393700"/>
                    </a:cubicBezTo>
                    <a:cubicBezTo>
                      <a:pt x="646327" y="395817"/>
                      <a:pt x="598172" y="241829"/>
                      <a:pt x="559014" y="244475"/>
                    </a:cubicBezTo>
                    <a:cubicBezTo>
                      <a:pt x="519856" y="247121"/>
                      <a:pt x="489693" y="411162"/>
                      <a:pt x="447889" y="409575"/>
                    </a:cubicBezTo>
                    <a:cubicBezTo>
                      <a:pt x="406085" y="407988"/>
                      <a:pt x="339939" y="223308"/>
                      <a:pt x="308189" y="234950"/>
                    </a:cubicBezTo>
                    <a:cubicBezTo>
                      <a:pt x="276439" y="246592"/>
                      <a:pt x="301839" y="452967"/>
                      <a:pt x="257389" y="479425"/>
                    </a:cubicBezTo>
                    <a:cubicBezTo>
                      <a:pt x="212939" y="505883"/>
                      <a:pt x="84351" y="371475"/>
                      <a:pt x="41489" y="393700"/>
                    </a:cubicBezTo>
                    <a:cubicBezTo>
                      <a:pt x="-1373" y="415925"/>
                      <a:pt x="-580" y="514350"/>
                      <a:pt x="214" y="612775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6906E7-74C4-7DA0-AFF8-0B76EE010085}"/>
                </a:ext>
              </a:extLst>
            </p:cNvPr>
            <p:cNvGrpSpPr/>
            <p:nvPr/>
          </p:nvGrpSpPr>
          <p:grpSpPr>
            <a:xfrm rot="10800000">
              <a:off x="8079318" y="661408"/>
              <a:ext cx="1826957" cy="534943"/>
              <a:chOff x="3149600" y="2305050"/>
              <a:chExt cx="1507067" cy="612775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DCA7172D-1E46-CE8C-7965-E0240630C3C5}"/>
                  </a:ext>
                </a:extLst>
              </p:cNvPr>
              <p:cNvSpPr/>
              <p:nvPr/>
            </p:nvSpPr>
            <p:spPr>
              <a:xfrm>
                <a:off x="3149600" y="2349981"/>
                <a:ext cx="1507067" cy="477643"/>
              </a:xfrm>
              <a:custGeom>
                <a:avLst/>
                <a:gdLst>
                  <a:gd name="connsiteX0" fmla="*/ 0 w 1507067"/>
                  <a:gd name="connsiteY0" fmla="*/ 418619 h 477643"/>
                  <a:gd name="connsiteX1" fmla="*/ 254000 w 1507067"/>
                  <a:gd name="connsiteY1" fmla="*/ 469419 h 477643"/>
                  <a:gd name="connsiteX2" fmla="*/ 313267 w 1507067"/>
                  <a:gd name="connsiteY2" fmla="*/ 266219 h 477643"/>
                  <a:gd name="connsiteX3" fmla="*/ 499533 w 1507067"/>
                  <a:gd name="connsiteY3" fmla="*/ 359352 h 477643"/>
                  <a:gd name="connsiteX4" fmla="*/ 567267 w 1507067"/>
                  <a:gd name="connsiteY4" fmla="*/ 156152 h 477643"/>
                  <a:gd name="connsiteX5" fmla="*/ 728133 w 1507067"/>
                  <a:gd name="connsiteY5" fmla="*/ 359352 h 477643"/>
                  <a:gd name="connsiteX6" fmla="*/ 795867 w 1507067"/>
                  <a:gd name="connsiteY6" fmla="*/ 147686 h 477643"/>
                  <a:gd name="connsiteX7" fmla="*/ 914400 w 1507067"/>
                  <a:gd name="connsiteY7" fmla="*/ 401686 h 477643"/>
                  <a:gd name="connsiteX8" fmla="*/ 999067 w 1507067"/>
                  <a:gd name="connsiteY8" fmla="*/ 181552 h 477643"/>
                  <a:gd name="connsiteX9" fmla="*/ 1083733 w 1507067"/>
                  <a:gd name="connsiteY9" fmla="*/ 418619 h 477643"/>
                  <a:gd name="connsiteX10" fmla="*/ 1185333 w 1507067"/>
                  <a:gd name="connsiteY10" fmla="*/ 173086 h 477643"/>
                  <a:gd name="connsiteX11" fmla="*/ 1303867 w 1507067"/>
                  <a:gd name="connsiteY11" fmla="*/ 283152 h 477643"/>
                  <a:gd name="connsiteX12" fmla="*/ 1363133 w 1507067"/>
                  <a:gd name="connsiteY12" fmla="*/ 3752 h 477643"/>
                  <a:gd name="connsiteX13" fmla="*/ 1507067 w 1507067"/>
                  <a:gd name="connsiteY13" fmla="*/ 147686 h 47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07067" h="477643">
                    <a:moveTo>
                      <a:pt x="0" y="418619"/>
                    </a:moveTo>
                    <a:cubicBezTo>
                      <a:pt x="100894" y="456719"/>
                      <a:pt x="201789" y="494819"/>
                      <a:pt x="254000" y="469419"/>
                    </a:cubicBezTo>
                    <a:cubicBezTo>
                      <a:pt x="306211" y="444019"/>
                      <a:pt x="272345" y="284564"/>
                      <a:pt x="313267" y="266219"/>
                    </a:cubicBezTo>
                    <a:cubicBezTo>
                      <a:pt x="354189" y="247874"/>
                      <a:pt x="457200" y="377696"/>
                      <a:pt x="499533" y="359352"/>
                    </a:cubicBezTo>
                    <a:cubicBezTo>
                      <a:pt x="541866" y="341008"/>
                      <a:pt x="529167" y="156152"/>
                      <a:pt x="567267" y="156152"/>
                    </a:cubicBezTo>
                    <a:cubicBezTo>
                      <a:pt x="605367" y="156152"/>
                      <a:pt x="690033" y="360763"/>
                      <a:pt x="728133" y="359352"/>
                    </a:cubicBezTo>
                    <a:cubicBezTo>
                      <a:pt x="766233" y="357941"/>
                      <a:pt x="764823" y="140630"/>
                      <a:pt x="795867" y="147686"/>
                    </a:cubicBezTo>
                    <a:cubicBezTo>
                      <a:pt x="826911" y="154742"/>
                      <a:pt x="880533" y="396042"/>
                      <a:pt x="914400" y="401686"/>
                    </a:cubicBezTo>
                    <a:cubicBezTo>
                      <a:pt x="948267" y="407330"/>
                      <a:pt x="970845" y="178730"/>
                      <a:pt x="999067" y="181552"/>
                    </a:cubicBezTo>
                    <a:cubicBezTo>
                      <a:pt x="1027289" y="184374"/>
                      <a:pt x="1052689" y="420030"/>
                      <a:pt x="1083733" y="418619"/>
                    </a:cubicBezTo>
                    <a:cubicBezTo>
                      <a:pt x="1114777" y="417208"/>
                      <a:pt x="1148644" y="195664"/>
                      <a:pt x="1185333" y="173086"/>
                    </a:cubicBezTo>
                    <a:cubicBezTo>
                      <a:pt x="1222022" y="150508"/>
                      <a:pt x="1274234" y="311374"/>
                      <a:pt x="1303867" y="283152"/>
                    </a:cubicBezTo>
                    <a:cubicBezTo>
                      <a:pt x="1333500" y="254930"/>
                      <a:pt x="1329266" y="26330"/>
                      <a:pt x="1363133" y="3752"/>
                    </a:cubicBezTo>
                    <a:cubicBezTo>
                      <a:pt x="1397000" y="-18826"/>
                      <a:pt x="1452033" y="64430"/>
                      <a:pt x="1507067" y="147686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3AF664F-577E-E519-6421-465A7FAA871D}"/>
                  </a:ext>
                </a:extLst>
              </p:cNvPr>
              <p:cNvSpPr/>
              <p:nvPr/>
            </p:nvSpPr>
            <p:spPr>
              <a:xfrm>
                <a:off x="3289086" y="2305050"/>
                <a:ext cx="1346414" cy="612775"/>
              </a:xfrm>
              <a:custGeom>
                <a:avLst/>
                <a:gdLst>
                  <a:gd name="connsiteX0" fmla="*/ 1346414 w 1346414"/>
                  <a:gd name="connsiteY0" fmla="*/ 0 h 612775"/>
                  <a:gd name="connsiteX1" fmla="*/ 1282914 w 1346414"/>
                  <a:gd name="connsiteY1" fmla="*/ 222250 h 612775"/>
                  <a:gd name="connsiteX2" fmla="*/ 1136864 w 1346414"/>
                  <a:gd name="connsiteY2" fmla="*/ 123825 h 612775"/>
                  <a:gd name="connsiteX3" fmla="*/ 1079714 w 1346414"/>
                  <a:gd name="connsiteY3" fmla="*/ 377825 h 612775"/>
                  <a:gd name="connsiteX4" fmla="*/ 952714 w 1346414"/>
                  <a:gd name="connsiteY4" fmla="*/ 266700 h 612775"/>
                  <a:gd name="connsiteX5" fmla="*/ 866989 w 1346414"/>
                  <a:gd name="connsiteY5" fmla="*/ 441325 h 612775"/>
                  <a:gd name="connsiteX6" fmla="*/ 778089 w 1346414"/>
                  <a:gd name="connsiteY6" fmla="*/ 231775 h 612775"/>
                  <a:gd name="connsiteX7" fmla="*/ 682839 w 1346414"/>
                  <a:gd name="connsiteY7" fmla="*/ 393700 h 612775"/>
                  <a:gd name="connsiteX8" fmla="*/ 559014 w 1346414"/>
                  <a:gd name="connsiteY8" fmla="*/ 244475 h 612775"/>
                  <a:gd name="connsiteX9" fmla="*/ 447889 w 1346414"/>
                  <a:gd name="connsiteY9" fmla="*/ 409575 h 612775"/>
                  <a:gd name="connsiteX10" fmla="*/ 308189 w 1346414"/>
                  <a:gd name="connsiteY10" fmla="*/ 234950 h 612775"/>
                  <a:gd name="connsiteX11" fmla="*/ 257389 w 1346414"/>
                  <a:gd name="connsiteY11" fmla="*/ 479425 h 612775"/>
                  <a:gd name="connsiteX12" fmla="*/ 41489 w 1346414"/>
                  <a:gd name="connsiteY12" fmla="*/ 393700 h 612775"/>
                  <a:gd name="connsiteX13" fmla="*/ 214 w 1346414"/>
                  <a:gd name="connsiteY13" fmla="*/ 612775 h 6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6414" h="612775">
                    <a:moveTo>
                      <a:pt x="1346414" y="0"/>
                    </a:moveTo>
                    <a:cubicBezTo>
                      <a:pt x="1332126" y="100806"/>
                      <a:pt x="1317839" y="201612"/>
                      <a:pt x="1282914" y="222250"/>
                    </a:cubicBezTo>
                    <a:cubicBezTo>
                      <a:pt x="1247989" y="242888"/>
                      <a:pt x="1170731" y="97896"/>
                      <a:pt x="1136864" y="123825"/>
                    </a:cubicBezTo>
                    <a:cubicBezTo>
                      <a:pt x="1102997" y="149754"/>
                      <a:pt x="1110406" y="354013"/>
                      <a:pt x="1079714" y="377825"/>
                    </a:cubicBezTo>
                    <a:cubicBezTo>
                      <a:pt x="1049022" y="401637"/>
                      <a:pt x="988168" y="256117"/>
                      <a:pt x="952714" y="266700"/>
                    </a:cubicBezTo>
                    <a:cubicBezTo>
                      <a:pt x="917260" y="277283"/>
                      <a:pt x="896093" y="447146"/>
                      <a:pt x="866989" y="441325"/>
                    </a:cubicBezTo>
                    <a:cubicBezTo>
                      <a:pt x="837885" y="435504"/>
                      <a:pt x="808781" y="239712"/>
                      <a:pt x="778089" y="231775"/>
                    </a:cubicBezTo>
                    <a:cubicBezTo>
                      <a:pt x="747397" y="223838"/>
                      <a:pt x="719351" y="391583"/>
                      <a:pt x="682839" y="393700"/>
                    </a:cubicBezTo>
                    <a:cubicBezTo>
                      <a:pt x="646327" y="395817"/>
                      <a:pt x="598172" y="241829"/>
                      <a:pt x="559014" y="244475"/>
                    </a:cubicBezTo>
                    <a:cubicBezTo>
                      <a:pt x="519856" y="247121"/>
                      <a:pt x="489693" y="411162"/>
                      <a:pt x="447889" y="409575"/>
                    </a:cubicBezTo>
                    <a:cubicBezTo>
                      <a:pt x="406085" y="407988"/>
                      <a:pt x="339939" y="223308"/>
                      <a:pt x="308189" y="234950"/>
                    </a:cubicBezTo>
                    <a:cubicBezTo>
                      <a:pt x="276439" y="246592"/>
                      <a:pt x="301839" y="452967"/>
                      <a:pt x="257389" y="479425"/>
                    </a:cubicBezTo>
                    <a:cubicBezTo>
                      <a:pt x="212939" y="505883"/>
                      <a:pt x="84351" y="371475"/>
                      <a:pt x="41489" y="393700"/>
                    </a:cubicBezTo>
                    <a:cubicBezTo>
                      <a:pt x="-1373" y="415925"/>
                      <a:pt x="-580" y="514350"/>
                      <a:pt x="214" y="612775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79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625 L 0.07917 0.12199 L -0.04805 0.24653 L -0.02448 0.40278 L 0.07917 0.50787 L 0.06627 0.64491 " pathEditMode="relative" rAng="0" ptsTypes="AAAA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31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324 L 0.1375 0.0382 L -0.07669 0.075 L -0.0737 0.18912 L 0.08516 0.17153 L -0.10521 0.21366 L 0.04766 0.31389 " pathEditMode="relative" rAng="0" ptsTypes="AAAAAAA">
                                      <p:cBhvr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15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900000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iosis 3D ｜ Meiosis cell division I Meiosis and Mitosis ｜Prophase ｜Anaphase I Meataphse ｜ Telophase.mp4">
            <a:hlinkClick r:id="" action="ppaction://media"/>
            <a:extLst>
              <a:ext uri="{FF2B5EF4-FFF2-40B4-BE49-F238E27FC236}">
                <a16:creationId xmlns:a16="http://schemas.microsoft.com/office/drawing/2014/main" id="{77099CE1-CE2A-F610-F11D-F65185A637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034.5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0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4E9704-FAC2-D626-CE62-74E63067A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000401"/>
              </p:ext>
            </p:extLst>
          </p:nvPr>
        </p:nvGraphicFramePr>
        <p:xfrm>
          <a:off x="1080157" y="1151911"/>
          <a:ext cx="10031686" cy="4554178"/>
        </p:xfrm>
        <a:graphic>
          <a:graphicData uri="http://schemas.openxmlformats.org/drawingml/2006/table">
            <a:tbl>
              <a:tblPr firstRow="1" firstCol="1" bandRow="1"/>
              <a:tblGrid>
                <a:gridCol w="2116413">
                  <a:extLst>
                    <a:ext uri="{9D8B030D-6E8A-4147-A177-3AD203B41FA5}">
                      <a16:colId xmlns:a16="http://schemas.microsoft.com/office/drawing/2014/main" val="2231083334"/>
                    </a:ext>
                  </a:extLst>
                </a:gridCol>
                <a:gridCol w="3319950">
                  <a:extLst>
                    <a:ext uri="{9D8B030D-6E8A-4147-A177-3AD203B41FA5}">
                      <a16:colId xmlns:a16="http://schemas.microsoft.com/office/drawing/2014/main" val="811612235"/>
                    </a:ext>
                  </a:extLst>
                </a:gridCol>
                <a:gridCol w="4595323">
                  <a:extLst>
                    <a:ext uri="{9D8B030D-6E8A-4147-A177-3AD203B41FA5}">
                      <a16:colId xmlns:a16="http://schemas.microsoft.com/office/drawing/2014/main" val="1941587221"/>
                    </a:ext>
                  </a:extLst>
                </a:gridCol>
              </a:tblGrid>
              <a:tr h="6208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i="1" kern="1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Lokus 1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Lokus 2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929135"/>
                  </a:ext>
                </a:extLst>
              </a:tr>
              <a:tr h="9833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Samec 1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CTCCACCACCACAT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CTCCACCACCACAT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GTAATTAATTAATTAATTAACCGAAT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GTAATTAATTAACCGAAT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84595"/>
                  </a:ext>
                </a:extLst>
              </a:tr>
              <a:tr h="9833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Samec 2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CTCCACCACCACAT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CTCCACCACCACCACAT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GTAATTAATTAATTAACCGAAT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GTAATTAATTAATTAATTTAACCGAAT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582930"/>
                  </a:ext>
                </a:extLst>
              </a:tr>
              <a:tr h="9833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Samice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CTCCACCACCACCACCACAT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CTCCACCACCACGT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GTAATTAATTAACCGAAT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GTAATTAATTAATTAATTAGAAT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650927"/>
                  </a:ext>
                </a:extLst>
              </a:tr>
              <a:tr h="9833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3200" b="1" kern="1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Potomek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CTCCACCACCACAT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CTCCACCACCACGT</a:t>
                      </a:r>
                      <a:endParaRPr lang="en-CZ" sz="3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GTAATTAATTAACCGAAT</a:t>
                      </a:r>
                      <a:endParaRPr lang="en-CZ" sz="3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GTAATTAATTAATTAATTTAACCGAAT</a:t>
                      </a:r>
                      <a:endParaRPr lang="en-CZ" sz="3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717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47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D78FAA2-F2BE-F2B1-C503-B731D7AE1579}"/>
              </a:ext>
            </a:extLst>
          </p:cNvPr>
          <p:cNvGrpSpPr>
            <a:grpSpLocks noChangeAspect="1"/>
          </p:cNvGrpSpPr>
          <p:nvPr/>
        </p:nvGrpSpPr>
        <p:grpSpPr>
          <a:xfrm>
            <a:off x="1825863" y="856284"/>
            <a:ext cx="8540273" cy="5145432"/>
            <a:chOff x="2485076" y="998804"/>
            <a:chExt cx="5205023" cy="31359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1ECEE6-5C79-8392-E933-2D6CC2E8D898}"/>
                </a:ext>
              </a:extLst>
            </p:cNvPr>
            <p:cNvGrpSpPr/>
            <p:nvPr/>
          </p:nvGrpSpPr>
          <p:grpSpPr>
            <a:xfrm>
              <a:off x="3798277" y="998805"/>
              <a:ext cx="1657274" cy="540001"/>
              <a:chOff x="2321169" y="661181"/>
              <a:chExt cx="1657274" cy="54000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A74CB64-CA67-D78B-6813-243C316D7965}"/>
                  </a:ext>
                </a:extLst>
              </p:cNvPr>
              <p:cNvSpPr/>
              <p:nvPr/>
            </p:nvSpPr>
            <p:spPr>
              <a:xfrm>
                <a:off x="2321169" y="661182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EA247AC-7705-9383-08DE-951EEED072FC}"/>
                  </a:ext>
                </a:extLst>
              </p:cNvPr>
              <p:cNvSpPr/>
              <p:nvPr/>
            </p:nvSpPr>
            <p:spPr>
              <a:xfrm>
                <a:off x="3438443" y="661181"/>
                <a:ext cx="540000" cy="540001"/>
              </a:xfrm>
              <a:prstGeom prst="ellipse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D4DF9DD-B10E-725C-0814-10504AB059C1}"/>
                  </a:ext>
                </a:extLst>
              </p:cNvPr>
              <p:cNvCxnSpPr>
                <a:stCxn id="2" idx="3"/>
                <a:endCxn id="4" idx="2"/>
              </p:cNvCxnSpPr>
              <p:nvPr/>
            </p:nvCxnSpPr>
            <p:spPr>
              <a:xfrm>
                <a:off x="2861169" y="931182"/>
                <a:ext cx="5772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3572D9-950A-A2B9-1595-6AD08CFF36D1}"/>
                </a:ext>
              </a:extLst>
            </p:cNvPr>
            <p:cNvCxnSpPr>
              <a:cxnSpLocks/>
            </p:cNvCxnSpPr>
            <p:nvPr/>
          </p:nvCxnSpPr>
          <p:spPr>
            <a:xfrm>
              <a:off x="4626914" y="1268805"/>
              <a:ext cx="0" cy="7064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FE47905-2A10-6967-A15C-2F26E1FF44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2683" y="1975274"/>
              <a:ext cx="148846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57EF98-36F8-B872-9FA3-E58B9BE92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2683" y="1975274"/>
              <a:ext cx="0" cy="317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5794AC6-618F-FA1E-7053-62AE162224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6913" y="1975274"/>
              <a:ext cx="0" cy="317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4FA4E3-896B-1354-90D9-6C8EC7AF5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1144" y="1975274"/>
              <a:ext cx="0" cy="317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3D7D2FD-4B9C-BAF1-CE76-BF1E7BB0CC36}"/>
                </a:ext>
              </a:extLst>
            </p:cNvPr>
            <p:cNvSpPr/>
            <p:nvPr/>
          </p:nvSpPr>
          <p:spPr>
            <a:xfrm>
              <a:off x="3612683" y="2287477"/>
              <a:ext cx="540000" cy="540001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7AE1CC-97D5-EDDB-B64B-83AF82A31351}"/>
                </a:ext>
              </a:extLst>
            </p:cNvPr>
            <p:cNvSpPr/>
            <p:nvPr/>
          </p:nvSpPr>
          <p:spPr>
            <a:xfrm>
              <a:off x="4356912" y="2287347"/>
              <a:ext cx="540000" cy="540001"/>
            </a:xfrm>
            <a:prstGeom prst="ellipse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65C08E-C84A-E24C-A517-3595B43ADBFF}"/>
                </a:ext>
              </a:extLst>
            </p:cNvPr>
            <p:cNvGrpSpPr/>
            <p:nvPr/>
          </p:nvGrpSpPr>
          <p:grpSpPr>
            <a:xfrm>
              <a:off x="6032825" y="998804"/>
              <a:ext cx="1657274" cy="540001"/>
              <a:chOff x="2321169" y="661181"/>
              <a:chExt cx="1657274" cy="54000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6BA229-03AD-454A-9514-3B178DDF8A35}"/>
                  </a:ext>
                </a:extLst>
              </p:cNvPr>
              <p:cNvSpPr/>
              <p:nvPr/>
            </p:nvSpPr>
            <p:spPr>
              <a:xfrm>
                <a:off x="2321169" y="661182"/>
                <a:ext cx="540000" cy="540000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C5808E2-BB02-5A58-04A8-AC905B457920}"/>
                  </a:ext>
                </a:extLst>
              </p:cNvPr>
              <p:cNvSpPr/>
              <p:nvPr/>
            </p:nvSpPr>
            <p:spPr>
              <a:xfrm>
                <a:off x="3438443" y="661181"/>
                <a:ext cx="540000" cy="540001"/>
              </a:xfrm>
              <a:prstGeom prst="ellipse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95907AD-4ADC-22EA-923D-911C3F95CB08}"/>
                  </a:ext>
                </a:extLst>
              </p:cNvPr>
              <p:cNvCxnSpPr>
                <a:stCxn id="5" idx="3"/>
                <a:endCxn id="9" idx="2"/>
              </p:cNvCxnSpPr>
              <p:nvPr/>
            </p:nvCxnSpPr>
            <p:spPr>
              <a:xfrm>
                <a:off x="2861169" y="931182"/>
                <a:ext cx="5772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039008-6094-933D-4641-D5E7B8504747}"/>
                </a:ext>
              </a:extLst>
            </p:cNvPr>
            <p:cNvCxnSpPr>
              <a:cxnSpLocks/>
            </p:cNvCxnSpPr>
            <p:nvPr/>
          </p:nvCxnSpPr>
          <p:spPr>
            <a:xfrm>
              <a:off x="6861462" y="1268804"/>
              <a:ext cx="0" cy="7064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56D12F-F088-183A-4D7E-4D29DE640F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3474" y="1974973"/>
              <a:ext cx="7442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DFEAD6-F9B2-3FC3-4231-FD8260D687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8415" y="1974973"/>
              <a:ext cx="0" cy="317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D8690C-8426-6BA1-39FF-C12DE29A2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2645" y="1974973"/>
              <a:ext cx="0" cy="317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88DCAA7-01B3-6558-DDFB-107F54923B93}"/>
                </a:ext>
              </a:extLst>
            </p:cNvPr>
            <p:cNvSpPr/>
            <p:nvPr/>
          </p:nvSpPr>
          <p:spPr>
            <a:xfrm>
              <a:off x="6218415" y="2287176"/>
              <a:ext cx="540000" cy="540001"/>
            </a:xfrm>
            <a:prstGeom prst="ellipse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7DC75B-4503-5E3C-8B3C-8EC6BC981DA6}"/>
                </a:ext>
              </a:extLst>
            </p:cNvPr>
            <p:cNvSpPr/>
            <p:nvPr/>
          </p:nvSpPr>
          <p:spPr>
            <a:xfrm>
              <a:off x="6962644" y="2287046"/>
              <a:ext cx="540000" cy="540001"/>
            </a:xfrm>
            <a:prstGeom prst="ellipse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345FF43-FD44-088D-6E63-A4285DF954EF}"/>
                </a:ext>
              </a:extLst>
            </p:cNvPr>
            <p:cNvCxnSpPr/>
            <p:nvPr/>
          </p:nvCxnSpPr>
          <p:spPr>
            <a:xfrm>
              <a:off x="5641141" y="2576237"/>
              <a:ext cx="5772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02135AC-BBEC-CC66-BEFB-2B9822240D46}"/>
                </a:ext>
              </a:extLst>
            </p:cNvPr>
            <p:cNvCxnSpPr>
              <a:cxnSpLocks/>
            </p:cNvCxnSpPr>
            <p:nvPr/>
          </p:nvCxnSpPr>
          <p:spPr>
            <a:xfrm>
              <a:off x="5929837" y="2557479"/>
              <a:ext cx="0" cy="7064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F96B2E-D7A4-BDCB-C730-1BF0B4FDB2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5606" y="3263948"/>
              <a:ext cx="148846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1416315-5F9C-C138-CDC3-8CD633E26E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5606" y="3263948"/>
              <a:ext cx="0" cy="317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DBA1325-A353-C920-B9AC-7DCBEF5B39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9836" y="3263948"/>
              <a:ext cx="0" cy="317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411517-26C1-1197-6AD9-6DA7426605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4067" y="3263948"/>
              <a:ext cx="0" cy="317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110F43C-E208-20BE-00BC-6444FB78FA46}"/>
                </a:ext>
              </a:extLst>
            </p:cNvPr>
            <p:cNvSpPr/>
            <p:nvPr/>
          </p:nvSpPr>
          <p:spPr>
            <a:xfrm>
              <a:off x="5659835" y="3576021"/>
              <a:ext cx="540000" cy="540001"/>
            </a:xfrm>
            <a:prstGeom prst="ellipse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94C1E29-7821-030C-AF20-82CCF60A710A}"/>
                </a:ext>
              </a:extLst>
            </p:cNvPr>
            <p:cNvSpPr/>
            <p:nvPr/>
          </p:nvSpPr>
          <p:spPr>
            <a:xfrm>
              <a:off x="6404064" y="3576020"/>
              <a:ext cx="540000" cy="540001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60DC299-412C-3D23-C684-475BC5360549}"/>
                </a:ext>
              </a:extLst>
            </p:cNvPr>
            <p:cNvSpPr/>
            <p:nvPr/>
          </p:nvSpPr>
          <p:spPr>
            <a:xfrm>
              <a:off x="2485076" y="2287346"/>
              <a:ext cx="540000" cy="540000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A1C43AB-5CAD-024D-52B2-C4E5AC16006E}"/>
                </a:ext>
              </a:extLst>
            </p:cNvPr>
            <p:cNvCxnSpPr>
              <a:stCxn id="39" idx="3"/>
            </p:cNvCxnSpPr>
            <p:nvPr/>
          </p:nvCxnSpPr>
          <p:spPr>
            <a:xfrm>
              <a:off x="3025076" y="2557346"/>
              <a:ext cx="5772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DCA5E65-E5C2-0AA6-E542-EF3A7CF022E0}"/>
                </a:ext>
              </a:extLst>
            </p:cNvPr>
            <p:cNvCxnSpPr>
              <a:cxnSpLocks/>
            </p:cNvCxnSpPr>
            <p:nvPr/>
          </p:nvCxnSpPr>
          <p:spPr>
            <a:xfrm>
              <a:off x="3331174" y="2576237"/>
              <a:ext cx="0" cy="7064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28E982E-F2EE-2BCD-939F-823D8E4DA7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173" y="3282706"/>
              <a:ext cx="0" cy="317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7190B9A-ECA9-1E41-9027-C7AEFB621BF4}"/>
                </a:ext>
              </a:extLst>
            </p:cNvPr>
            <p:cNvSpPr/>
            <p:nvPr/>
          </p:nvSpPr>
          <p:spPr>
            <a:xfrm>
              <a:off x="3061172" y="3594779"/>
              <a:ext cx="540000" cy="540001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E651B46-6475-9F98-D1E6-9A50B7492A8F}"/>
                </a:ext>
              </a:extLst>
            </p:cNvPr>
            <p:cNvSpPr/>
            <p:nvPr/>
          </p:nvSpPr>
          <p:spPr>
            <a:xfrm>
              <a:off x="5108329" y="2287046"/>
              <a:ext cx="540000" cy="540000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908DD7F-0C01-AD14-7BEA-442499A1823C}"/>
                </a:ext>
              </a:extLst>
            </p:cNvPr>
            <p:cNvSpPr/>
            <p:nvPr/>
          </p:nvSpPr>
          <p:spPr>
            <a:xfrm>
              <a:off x="4929619" y="3581708"/>
              <a:ext cx="540000" cy="540000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</p:spTree>
    <p:extLst>
      <p:ext uri="{BB962C8B-B14F-4D97-AF65-F5344CB8AC3E}">
        <p14:creationId xmlns:p14="http://schemas.microsoft.com/office/powerpoint/2010/main" val="386960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8B8919B-43A0-E718-8AC9-6BFAA2A31386}"/>
              </a:ext>
            </a:extLst>
          </p:cNvPr>
          <p:cNvGrpSpPr>
            <a:grpSpLocks noChangeAspect="1"/>
          </p:cNvGrpSpPr>
          <p:nvPr/>
        </p:nvGrpSpPr>
        <p:grpSpPr>
          <a:xfrm>
            <a:off x="1959645" y="669986"/>
            <a:ext cx="7178491" cy="5518027"/>
            <a:chOff x="1997605" y="1448658"/>
            <a:chExt cx="4812638" cy="369942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D72FE3A-A711-B478-2321-43C087F3F80A}"/>
                </a:ext>
              </a:extLst>
            </p:cNvPr>
            <p:cNvGrpSpPr/>
            <p:nvPr/>
          </p:nvGrpSpPr>
          <p:grpSpPr>
            <a:xfrm>
              <a:off x="1997605" y="1751573"/>
              <a:ext cx="3318260" cy="3104328"/>
              <a:chOff x="3122341" y="1026941"/>
              <a:chExt cx="3318260" cy="3104328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2FC989EA-C3A9-C105-02A3-63415E3A99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81469" y="1026941"/>
                <a:ext cx="1659132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EFC6B121-E3CB-B487-9DAF-D572BC0475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704" y="1026942"/>
                <a:ext cx="0" cy="5937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87FBCDE-ED14-62AF-5DA7-AF85372E09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1469" y="1620643"/>
                <a:ext cx="16591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8E124A3-30EF-A3EC-0E39-3A37782071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9834" y="1338145"/>
                <a:ext cx="8116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5DD95A1-95C3-C205-9D9F-75C58ED9D7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9834" y="1338145"/>
                <a:ext cx="0" cy="169498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2354CE8-CB80-53DC-79E8-9AB87791E3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9834" y="3033130"/>
                <a:ext cx="81987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D21D60C-DD54-3A78-B558-D7C951091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704" y="2566896"/>
                <a:ext cx="0" cy="94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1FC9A3E-526D-F3CA-EE61-A225F61CE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9704" y="2566896"/>
                <a:ext cx="831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C3ABA47-0AAD-412B-D491-10F2574EB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1469" y="3510518"/>
                <a:ext cx="16591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FE9259B-9C10-1E99-5085-251E8D75C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20729" y="2254090"/>
                <a:ext cx="0" cy="6345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CE93FAA-BEAB-781F-DE4F-AE615090FB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0729" y="2254090"/>
                <a:ext cx="8198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6C2ABC5-B21A-98AE-A075-AA5473FF2B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0729" y="2888680"/>
                <a:ext cx="8198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35995BA-0A5B-BD54-940B-5E3E3A1DAD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2341" y="2179234"/>
                <a:ext cx="84749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C080C19-EE46-42F6-41D0-48F3E66AED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2341" y="4131269"/>
                <a:ext cx="331826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7649127-C548-AD4F-4D00-AB85BD317D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2341" y="2179234"/>
                <a:ext cx="0" cy="195203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5" name="Picture 2" descr="Fig. 2">
              <a:extLst>
                <a:ext uri="{FF2B5EF4-FFF2-40B4-BE49-F238E27FC236}">
                  <a16:creationId xmlns:a16="http://schemas.microsoft.com/office/drawing/2014/main" id="{B01875E9-2E50-F072-22F3-6B7F17BBE1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161" y="1448658"/>
              <a:ext cx="984294" cy="593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Fig. 2">
              <a:extLst>
                <a:ext uri="{FF2B5EF4-FFF2-40B4-BE49-F238E27FC236}">
                  <a16:creationId xmlns:a16="http://schemas.microsoft.com/office/drawing/2014/main" id="{347E68D8-D11F-864C-E0BF-47CF6B720E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161" y="2139708"/>
              <a:ext cx="1000456" cy="41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 descr="Fig. 2">
              <a:extLst>
                <a:ext uri="{FF2B5EF4-FFF2-40B4-BE49-F238E27FC236}">
                  <a16:creationId xmlns:a16="http://schemas.microsoft.com/office/drawing/2014/main" id="{5BA7E198-66E0-2361-1D69-6004D3C6D7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036" y="2598016"/>
              <a:ext cx="922294" cy="624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9" descr="Fig. 2">
              <a:extLst>
                <a:ext uri="{FF2B5EF4-FFF2-40B4-BE49-F238E27FC236}">
                  <a16:creationId xmlns:a16="http://schemas.microsoft.com/office/drawing/2014/main" id="{7C925598-94CE-A407-8767-057835E9CB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161" y="3947983"/>
              <a:ext cx="885332" cy="574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 descr="Fig. 2">
              <a:extLst>
                <a:ext uri="{FF2B5EF4-FFF2-40B4-BE49-F238E27FC236}">
                  <a16:creationId xmlns:a16="http://schemas.microsoft.com/office/drawing/2014/main" id="{B94B17EC-A2AC-7AD5-CA66-EA1B7E28F5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043" y="4622634"/>
              <a:ext cx="922287" cy="513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0AC59CC-AE09-5310-FB4C-263B50073EE1}"/>
                </a:ext>
              </a:extLst>
            </p:cNvPr>
            <p:cNvSpPr txBox="1"/>
            <p:nvPr/>
          </p:nvSpPr>
          <p:spPr>
            <a:xfrm>
              <a:off x="5848827" y="1832980"/>
              <a:ext cx="898659" cy="226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/>
                <a:t>Melanocetus</a:t>
              </a:r>
              <a:endParaRPr lang="en-CZ" sz="1600" i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28AA80-5042-9638-8B3B-4553280D53B2}"/>
                </a:ext>
              </a:extLst>
            </p:cNvPr>
            <p:cNvSpPr txBox="1"/>
            <p:nvPr/>
          </p:nvSpPr>
          <p:spPr>
            <a:xfrm>
              <a:off x="5898308" y="2414584"/>
              <a:ext cx="655778" cy="226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err="1"/>
                <a:t>Chaunax</a:t>
              </a:r>
              <a:endParaRPr lang="en-CZ" sz="1600" i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27C172-C560-C472-331D-C22B0EED1665}"/>
                </a:ext>
              </a:extLst>
            </p:cNvPr>
            <p:cNvSpPr txBox="1"/>
            <p:nvPr/>
          </p:nvSpPr>
          <p:spPr>
            <a:xfrm>
              <a:off x="5870467" y="3061269"/>
              <a:ext cx="843161" cy="226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err="1"/>
                <a:t>Antennarius</a:t>
              </a:r>
              <a:endParaRPr lang="en-CZ" sz="1600" i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BF27CA-427E-6463-86F2-390A23E480A0}"/>
                </a:ext>
              </a:extLst>
            </p:cNvPr>
            <p:cNvSpPr txBox="1"/>
            <p:nvPr/>
          </p:nvSpPr>
          <p:spPr>
            <a:xfrm>
              <a:off x="5831413" y="3704339"/>
              <a:ext cx="978830" cy="226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err="1"/>
                <a:t>Tetrabrachium</a:t>
              </a:r>
              <a:endParaRPr lang="en-CZ" sz="1600" i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E6C0C2-405A-E896-B5ED-38019E99A9EA}"/>
                </a:ext>
              </a:extLst>
            </p:cNvPr>
            <p:cNvSpPr txBox="1"/>
            <p:nvPr/>
          </p:nvSpPr>
          <p:spPr>
            <a:xfrm>
              <a:off x="5863843" y="4921106"/>
              <a:ext cx="748201" cy="226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err="1"/>
                <a:t>Lophiodes</a:t>
              </a:r>
              <a:endParaRPr lang="en-CZ" sz="1600" i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C16342-B451-1D0A-B110-000C77104F4A}"/>
                </a:ext>
              </a:extLst>
            </p:cNvPr>
            <p:cNvSpPr txBox="1"/>
            <p:nvPr/>
          </p:nvSpPr>
          <p:spPr>
            <a:xfrm>
              <a:off x="5898308" y="4357031"/>
              <a:ext cx="812597" cy="226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err="1"/>
                <a:t>Dibranchus</a:t>
              </a:r>
              <a:endParaRPr lang="en-CZ" sz="1600" i="1" dirty="0"/>
            </a:p>
          </p:txBody>
        </p:sp>
        <p:pic>
          <p:nvPicPr>
            <p:cNvPr id="18" name="Picture 17" descr="A hand with a finger pointing at something&#10;&#10;AI-generated content may be incorrect.">
              <a:extLst>
                <a:ext uri="{FF2B5EF4-FFF2-40B4-BE49-F238E27FC236}">
                  <a16:creationId xmlns:a16="http://schemas.microsoft.com/office/drawing/2014/main" id="{1ABEF0BF-86A8-FE1F-FB91-95A315219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4036" y="3377031"/>
              <a:ext cx="1030927" cy="417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0136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19073</TotalTime>
  <Words>203</Words>
  <Application>Microsoft Macintosh PowerPoint</Application>
  <PresentationFormat>Widescreen</PresentationFormat>
  <Paragraphs>157</Paragraphs>
  <Slides>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-apple-system</vt:lpstr>
      <vt:lpstr>Aptos</vt:lpstr>
      <vt:lpstr>Aptos Display</vt:lpstr>
      <vt:lpstr>Arial</vt:lpstr>
      <vt:lpstr>Sinhala MN</vt:lpstr>
      <vt:lpstr>Times New Roman</vt:lpstr>
      <vt:lpstr>Office Theme</vt:lpstr>
      <vt:lpstr>Gene         tika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Kubeš Martin</dc:creator>
  <cp:lastModifiedBy>Kubeš Martin</cp:lastModifiedBy>
  <cp:revision>191</cp:revision>
  <dcterms:created xsi:type="dcterms:W3CDTF">2025-10-01T17:28:22Z</dcterms:created>
  <dcterms:modified xsi:type="dcterms:W3CDTF">2025-11-10T16:29:53Z</dcterms:modified>
</cp:coreProperties>
</file>